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49"/>
  </p:notesMasterIdLst>
  <p:handoutMasterIdLst>
    <p:handoutMasterId r:id="rId50"/>
  </p:handoutMasterIdLst>
  <p:sldIdLst>
    <p:sldId id="366" r:id="rId2"/>
    <p:sldId id="266" r:id="rId3"/>
    <p:sldId id="383" r:id="rId4"/>
    <p:sldId id="269" r:id="rId5"/>
    <p:sldId id="384" r:id="rId6"/>
    <p:sldId id="385" r:id="rId7"/>
    <p:sldId id="368" r:id="rId8"/>
    <p:sldId id="369" r:id="rId9"/>
    <p:sldId id="386" r:id="rId10"/>
    <p:sldId id="367" r:id="rId11"/>
    <p:sldId id="387" r:id="rId12"/>
    <p:sldId id="370" r:id="rId13"/>
    <p:sldId id="410" r:id="rId14"/>
    <p:sldId id="371" r:id="rId15"/>
    <p:sldId id="388" r:id="rId16"/>
    <p:sldId id="372" r:id="rId17"/>
    <p:sldId id="389" r:id="rId18"/>
    <p:sldId id="373" r:id="rId19"/>
    <p:sldId id="390" r:id="rId20"/>
    <p:sldId id="374" r:id="rId21"/>
    <p:sldId id="391" r:id="rId22"/>
    <p:sldId id="375" r:id="rId23"/>
    <p:sldId id="392" r:id="rId24"/>
    <p:sldId id="376" r:id="rId25"/>
    <p:sldId id="393" r:id="rId26"/>
    <p:sldId id="377" r:id="rId27"/>
    <p:sldId id="394" r:id="rId28"/>
    <p:sldId id="378" r:id="rId29"/>
    <p:sldId id="395" r:id="rId30"/>
    <p:sldId id="379" r:id="rId31"/>
    <p:sldId id="396" r:id="rId32"/>
    <p:sldId id="380" r:id="rId33"/>
    <p:sldId id="397" r:id="rId34"/>
    <p:sldId id="381" r:id="rId35"/>
    <p:sldId id="409" r:id="rId36"/>
    <p:sldId id="382" r:id="rId37"/>
    <p:sldId id="398" r:id="rId38"/>
    <p:sldId id="399" r:id="rId39"/>
    <p:sldId id="400" r:id="rId40"/>
    <p:sldId id="401" r:id="rId41"/>
    <p:sldId id="402" r:id="rId42"/>
    <p:sldId id="403" r:id="rId43"/>
    <p:sldId id="404" r:id="rId44"/>
    <p:sldId id="405" r:id="rId45"/>
    <p:sldId id="406" r:id="rId46"/>
    <p:sldId id="407" r:id="rId47"/>
    <p:sldId id="408" r:id="rId48"/>
  </p:sldIdLst>
  <p:sldSz cx="9144000" cy="5143500" type="screen16x9"/>
  <p:notesSz cx="6858000" cy="9144000"/>
  <p:embeddedFontLst>
    <p:embeddedFont>
      <p:font typeface="Coiny" panose="020B0604020202020204" charset="0"/>
      <p:regular r:id="rId51"/>
    </p:embeddedFont>
    <p:embeddedFont>
      <p:font typeface="Inconsolata" pitchFamily="1" charset="-18"/>
      <p:regular r:id="rId52"/>
      <p:bold r:id="rId53"/>
    </p:embeddedFont>
    <p:embeddedFont>
      <p:font typeface="Merriweather" panose="00000500000000000000" pitchFamily="2" charset="-18"/>
      <p:regular r:id="rId54"/>
      <p:bold r:id="rId55"/>
      <p:italic r:id="rId56"/>
      <p:boldItalic r:id="rId57"/>
    </p:embeddedFont>
    <p:embeddedFont>
      <p:font typeface="Proxima Nova" panose="020B0604020202020204" charset="0"/>
      <p:regular r:id="rId58"/>
      <p:bold r:id="rId59"/>
      <p:italic r:id="rId60"/>
      <p:boldItalic r:id="rId61"/>
    </p:embeddedFont>
    <p:embeddedFont>
      <p:font typeface="Proxima Nova Semibold" panose="020B0604020202020204" charset="0"/>
      <p:regular r:id="rId62"/>
      <p:bold r:id="rId63"/>
      <p:boldItalic r:id="rId6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498DECD-4AB3-49D5-8814-010974659E43}">
  <a:tblStyle styleId="{C498DECD-4AB3-49D5-8814-010974659E4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02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20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font" Target="fonts/font5.fntdata"/><Relationship Id="rId63" Type="http://schemas.openxmlformats.org/officeDocument/2006/relationships/font" Target="fonts/font13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11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6.fntdata"/><Relationship Id="rId64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9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62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7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>
            <a:extLst>
              <a:ext uri="{FF2B5EF4-FFF2-40B4-BE49-F238E27FC236}">
                <a16:creationId xmlns:a16="http://schemas.microsoft.com/office/drawing/2014/main" id="{FECF2862-CC30-EDE7-E808-0D955B97F5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4C74FDB6-3446-6923-6816-8F6CA82338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3D559-31B6-41DE-A936-62B22901F1A0}" type="datetimeFigureOut">
              <a:rPr lang="sk-SK" smtClean="0"/>
              <a:t>19. 6. 2022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FB4FA4FA-7A50-2A9A-3C1B-62EC7EEB31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E959EA96-DEEE-B5BF-252A-704395358B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86C08-A921-41A3-85E5-924B003CCE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76647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gb82526a045_0_4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9" name="Google Shape;1069;gb82526a045_0_4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gb82526a045_0_4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9" name="Google Shape;1069;gb82526a045_0_4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3252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gb82526a045_0_4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9" name="Google Shape;1069;gb82526a045_0_4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1160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gb82526a045_0_4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9" name="Google Shape;1069;gb82526a045_0_4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0619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gb82526a045_0_4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9" name="Google Shape;1069;gb82526a045_0_4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61395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gb82526a045_0_4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9" name="Google Shape;1069;gb82526a045_0_4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2631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gb82526a045_0_4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9" name="Google Shape;1069;gb82526a045_0_4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24414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gb82526a045_0_4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9" name="Google Shape;1069;gb82526a045_0_4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89856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gb82526a045_0_4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9" name="Google Shape;1069;gb82526a045_0_4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48567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gb82526a045_0_4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9" name="Google Shape;1069;gb82526a045_0_4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62636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gb82526a045_0_4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9" name="Google Shape;1069;gb82526a045_0_4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6286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gb82526a045_0_4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9" name="Google Shape;1069;gb82526a045_0_4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84188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gb82526a045_0_4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9" name="Google Shape;1069;gb82526a045_0_4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41459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gb82526a045_0_4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9" name="Google Shape;1069;gb82526a045_0_4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06512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gb82526a045_0_4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9" name="Google Shape;1069;gb82526a045_0_4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80217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gb82526a045_0_4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9" name="Google Shape;1069;gb82526a045_0_4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14668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gb82526a045_0_4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9" name="Google Shape;1069;gb82526a045_0_4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6141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gb82526a045_0_4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9" name="Google Shape;1069;gb82526a045_0_4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96146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gb82526a045_0_4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9" name="Google Shape;1069;gb82526a045_0_4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2285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gb82526a045_0_4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9" name="Google Shape;1069;gb82526a045_0_4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83951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gb82526a045_0_4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9" name="Google Shape;1069;gb82526a045_0_4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62232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gb82526a045_0_4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9" name="Google Shape;1069;gb82526a045_0_4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6338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ge4fe68ca43_0_5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2" name="Google Shape;1172;ge4fe68ca43_0_5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gb82526a045_0_4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9" name="Google Shape;1069;gb82526a045_0_4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15291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gb82526a045_0_4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9" name="Google Shape;1069;gb82526a045_0_4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58864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gb82526a045_0_4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9" name="Google Shape;1069;gb82526a045_0_4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59236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gb82526a045_0_4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9" name="Google Shape;1069;gb82526a045_0_4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25337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gb82526a045_0_4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9" name="Google Shape;1069;gb82526a045_0_4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6996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gb82526a045_0_4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9" name="Google Shape;1069;gb82526a045_0_4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83705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gb82526a045_0_4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9" name="Google Shape;1069;gb82526a045_0_4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61621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gb82526a045_0_4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9" name="Google Shape;1069;gb82526a045_0_4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10363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gb82526a045_0_4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9" name="Google Shape;1069;gb82526a045_0_4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33017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gb82526a045_0_4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9" name="Google Shape;1069;gb82526a045_0_4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4744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ge4fe68ca43_0_5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2" name="Google Shape;1172;ge4fe68ca43_0_5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825141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gb82526a045_0_4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9" name="Google Shape;1069;gb82526a045_0_4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71457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gb82526a045_0_4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9" name="Google Shape;1069;gb82526a045_0_4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69567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gb82526a045_0_4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9" name="Google Shape;1069;gb82526a045_0_4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001922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gb82526a045_0_4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9" name="Google Shape;1069;gb82526a045_0_4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477755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gb82526a045_0_4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9" name="Google Shape;1069;gb82526a045_0_4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12199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gb82526a045_0_4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9" name="Google Shape;1069;gb82526a045_0_4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114973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gb82526a045_0_4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9" name="Google Shape;1069;gb82526a045_0_4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59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ge4fe68ca43_0_5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2" name="Google Shape;1172;ge4fe68ca43_0_5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6286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ge4fe68ca43_0_5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2" name="Google Shape;1172;ge4fe68ca43_0_5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9794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ge4fe68ca43_0_5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2" name="Google Shape;1172;ge4fe68ca43_0_5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3108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ge4fe68ca43_0_5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2" name="Google Shape;1172;ge4fe68ca43_0_5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4906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gb82526a045_0_4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9" name="Google Shape;1069;gb82526a045_0_4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7846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3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"/>
          <p:cNvSpPr txBox="1">
            <a:spLocks noGrp="1"/>
          </p:cNvSpPr>
          <p:nvPr>
            <p:ph type="title"/>
          </p:nvPr>
        </p:nvSpPr>
        <p:spPr>
          <a:xfrm>
            <a:off x="1026138" y="2633287"/>
            <a:ext cx="37194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55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93" name="Google Shape;93;p3"/>
          <p:cNvSpPr txBox="1">
            <a:spLocks noGrp="1"/>
          </p:cNvSpPr>
          <p:nvPr>
            <p:ph type="title" idx="2" hasCustomPrompt="1"/>
          </p:nvPr>
        </p:nvSpPr>
        <p:spPr>
          <a:xfrm>
            <a:off x="2229288" y="1228937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500"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94" name="Google Shape;94;p3"/>
          <p:cNvSpPr txBox="1">
            <a:spLocks noGrp="1"/>
          </p:cNvSpPr>
          <p:nvPr>
            <p:ph type="subTitle" idx="1"/>
          </p:nvPr>
        </p:nvSpPr>
        <p:spPr>
          <a:xfrm>
            <a:off x="1026138" y="3550037"/>
            <a:ext cx="3719400" cy="6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440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664133-2FAE-5C79-F6AF-0F4B3A8EB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21BFCDFF-2C62-1482-0293-294F08E27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FF5F-A8B3-4F28-98F6-DAEC77A86647}" type="datetimeFigureOut">
              <a:rPr lang="sk-SK" smtClean="0"/>
              <a:t>19. 6. 2022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214848E3-58D3-71A2-ECFE-E24589B77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AEC6B8A-0CD1-57E3-362E-FA58D5013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BA52-0820-42C5-84DF-D3BAF33A83D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444102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25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922" name="Google Shape;922;p25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1.xml"/><Relationship Id="rId4" Type="http://schemas.openxmlformats.org/officeDocument/2006/relationships/slide" Target="slide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1.xml"/><Relationship Id="rId4" Type="http://schemas.openxmlformats.org/officeDocument/2006/relationships/slide" Target="slide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2.xml"/><Relationship Id="rId4" Type="http://schemas.openxmlformats.org/officeDocument/2006/relationships/slide" Target="slide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7" Type="http://schemas.openxmlformats.org/officeDocument/2006/relationships/slide" Target="slide3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slide" Target="slide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1.xml"/><Relationship Id="rId4" Type="http://schemas.openxmlformats.org/officeDocument/2006/relationships/slide" Target="slide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1.xml"/><Relationship Id="rId4" Type="http://schemas.openxmlformats.org/officeDocument/2006/relationships/slide" Target="slide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slide" Target="slide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1.xml"/><Relationship Id="rId4" Type="http://schemas.openxmlformats.org/officeDocument/2006/relationships/slide" Target="slide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1.xml"/><Relationship Id="rId4" Type="http://schemas.openxmlformats.org/officeDocument/2006/relationships/slide" Target="slide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1.xml"/><Relationship Id="rId4" Type="http://schemas.openxmlformats.org/officeDocument/2006/relationships/slide" Target="slide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1.xml"/><Relationship Id="rId4" Type="http://schemas.openxmlformats.org/officeDocument/2006/relationships/slide" Target="slide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1.xml"/><Relationship Id="rId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slide" Target="slide3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1.xml"/><Relationship Id="rId4" Type="http://schemas.openxmlformats.org/officeDocument/2006/relationships/slide" Target="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7" Type="http://schemas.openxmlformats.org/officeDocument/2006/relationships/slide" Target="slide3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slide" Target="slide4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1.xml"/><Relationship Id="rId4" Type="http://schemas.openxmlformats.org/officeDocument/2006/relationships/slide" Target="slide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2.xml"/><Relationship Id="rId4" Type="http://schemas.openxmlformats.org/officeDocument/2006/relationships/slide" Target="slide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1.xml"/><Relationship Id="rId4" Type="http://schemas.openxmlformats.org/officeDocument/2006/relationships/slide" Target="slid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1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3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33.xml"/><Relationship Id="rId4" Type="http://schemas.openxmlformats.org/officeDocument/2006/relationships/slide" Target="slide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slide" Target="slide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34.xml"/><Relationship Id="rId4" Type="http://schemas.openxmlformats.org/officeDocument/2006/relationships/slide" Target="slide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91;p38">
            <a:hlinkClick r:id="rId3" action="ppaction://hlinksldjump"/>
            <a:extLst>
              <a:ext uri="{FF2B5EF4-FFF2-40B4-BE49-F238E27FC236}">
                <a16:creationId xmlns:a16="http://schemas.microsoft.com/office/drawing/2014/main" id="{9FF6FF94-6CBB-CB10-7FA3-452D05C7BC74}"/>
              </a:ext>
            </a:extLst>
          </p:cNvPr>
          <p:cNvSpPr/>
          <p:nvPr/>
        </p:nvSpPr>
        <p:spPr>
          <a:xfrm>
            <a:off x="2000470" y="1829135"/>
            <a:ext cx="5490136" cy="2009894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AB85E9D-ACD6-C085-0F41-A1F7E3B34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2300" y="2195110"/>
            <a:ext cx="3719400" cy="926700"/>
          </a:xfrm>
        </p:spPr>
        <p:txBody>
          <a:bodyPr/>
          <a:lstStyle/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JADROVÁ FYZIKA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A9E4949C-3956-D683-9415-1E92E7978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2300" y="3147788"/>
            <a:ext cx="3719400" cy="699900"/>
          </a:xfrm>
        </p:spPr>
        <p:txBody>
          <a:bodyPr/>
          <a:lstStyle/>
          <a:p>
            <a:r>
              <a:rPr lang="sk-SK" dirty="0">
                <a:solidFill>
                  <a:schemeClr val="tx1"/>
                </a:solidFill>
              </a:rPr>
              <a:t>Nina </a:t>
            </a:r>
            <a:r>
              <a:rPr lang="sk-SK" dirty="0" err="1">
                <a:solidFill>
                  <a:schemeClr val="tx1"/>
                </a:solidFill>
              </a:rPr>
              <a:t>Macejová</a:t>
            </a:r>
            <a:r>
              <a:rPr lang="sk-SK" dirty="0">
                <a:solidFill>
                  <a:schemeClr val="tx1"/>
                </a:solidFill>
              </a:rPr>
              <a:t> III.A</a:t>
            </a:r>
          </a:p>
        </p:txBody>
      </p:sp>
    </p:spTree>
    <p:extLst>
      <p:ext uri="{BB962C8B-B14F-4D97-AF65-F5344CB8AC3E}">
        <p14:creationId xmlns:p14="http://schemas.microsoft.com/office/powerpoint/2010/main" val="3754273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38"/>
          <p:cNvSpPr/>
          <p:nvPr/>
        </p:nvSpPr>
        <p:spPr>
          <a:xfrm>
            <a:off x="986125" y="1880525"/>
            <a:ext cx="3302700" cy="2123400"/>
          </a:xfrm>
          <a:prstGeom prst="roundRect">
            <a:avLst>
              <a:gd name="adj" fmla="val 12107"/>
            </a:avLst>
          </a:prstGeom>
          <a:solidFill>
            <a:schemeClr val="accen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411475" rIns="2743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200" b="1" dirty="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Ktoré tvrdenie o </a:t>
            </a:r>
            <a:r>
              <a:rPr lang="sk-SK" sz="2200" b="1" dirty="0" err="1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Bohrovom</a:t>
            </a:r>
            <a:r>
              <a:rPr lang="sk-SK" sz="2200" b="1" dirty="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 postuláte je pravdivé?</a:t>
            </a:r>
            <a:endParaRPr sz="2200" b="1" dirty="0"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073" name="Google Shape;1073;p38"/>
          <p:cNvSpPr/>
          <p:nvPr/>
        </p:nvSpPr>
        <p:spPr>
          <a:xfrm>
            <a:off x="2311525" y="1554587"/>
            <a:ext cx="651900" cy="6519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4" name="Google Shape;1074;p38"/>
          <p:cNvGrpSpPr/>
          <p:nvPr/>
        </p:nvGrpSpPr>
        <p:grpSpPr>
          <a:xfrm>
            <a:off x="2435354" y="1671452"/>
            <a:ext cx="404243" cy="418171"/>
            <a:chOff x="2718534" y="1784068"/>
            <a:chExt cx="404243" cy="418171"/>
          </a:xfrm>
        </p:grpSpPr>
        <p:sp>
          <p:nvSpPr>
            <p:cNvPr id="1075" name="Google Shape;1075;p38"/>
            <p:cNvSpPr/>
            <p:nvPr/>
          </p:nvSpPr>
          <p:spPr>
            <a:xfrm>
              <a:off x="2773671" y="1790292"/>
              <a:ext cx="296256" cy="81904"/>
            </a:xfrm>
            <a:custGeom>
              <a:avLst/>
              <a:gdLst/>
              <a:ahLst/>
              <a:cxnLst/>
              <a:rect l="l" t="t" r="r" b="b"/>
              <a:pathLst>
                <a:path w="9806" h="2711" extrusionOk="0">
                  <a:moveTo>
                    <a:pt x="3849" y="1"/>
                  </a:moveTo>
                  <a:cubicBezTo>
                    <a:pt x="3090" y="1"/>
                    <a:pt x="2393" y="399"/>
                    <a:pt x="2004" y="1048"/>
                  </a:cubicBezTo>
                  <a:lnTo>
                    <a:pt x="1831" y="1331"/>
                  </a:lnTo>
                  <a:cubicBezTo>
                    <a:pt x="1668" y="1605"/>
                    <a:pt x="1375" y="1768"/>
                    <a:pt x="1058" y="1773"/>
                  </a:cubicBezTo>
                  <a:lnTo>
                    <a:pt x="471" y="1773"/>
                  </a:lnTo>
                  <a:cubicBezTo>
                    <a:pt x="212" y="1773"/>
                    <a:pt x="1" y="1980"/>
                    <a:pt x="1" y="2239"/>
                  </a:cubicBezTo>
                  <a:cubicBezTo>
                    <a:pt x="1" y="2499"/>
                    <a:pt x="212" y="2710"/>
                    <a:pt x="471" y="2710"/>
                  </a:cubicBezTo>
                  <a:lnTo>
                    <a:pt x="1058" y="2710"/>
                  </a:lnTo>
                  <a:cubicBezTo>
                    <a:pt x="1706" y="2710"/>
                    <a:pt x="2307" y="2369"/>
                    <a:pt x="2638" y="1816"/>
                  </a:cubicBezTo>
                  <a:lnTo>
                    <a:pt x="2811" y="1528"/>
                  </a:lnTo>
                  <a:cubicBezTo>
                    <a:pt x="3027" y="1163"/>
                    <a:pt x="3421" y="942"/>
                    <a:pt x="3849" y="937"/>
                  </a:cubicBezTo>
                  <a:lnTo>
                    <a:pt x="5814" y="937"/>
                  </a:lnTo>
                  <a:cubicBezTo>
                    <a:pt x="6236" y="942"/>
                    <a:pt x="6630" y="1163"/>
                    <a:pt x="6851" y="1528"/>
                  </a:cubicBezTo>
                  <a:lnTo>
                    <a:pt x="7019" y="1816"/>
                  </a:lnTo>
                  <a:cubicBezTo>
                    <a:pt x="7356" y="2369"/>
                    <a:pt x="7951" y="2710"/>
                    <a:pt x="8600" y="2710"/>
                  </a:cubicBezTo>
                  <a:lnTo>
                    <a:pt x="9335" y="2710"/>
                  </a:lnTo>
                  <a:cubicBezTo>
                    <a:pt x="9594" y="2710"/>
                    <a:pt x="9806" y="2499"/>
                    <a:pt x="9806" y="2239"/>
                  </a:cubicBezTo>
                  <a:cubicBezTo>
                    <a:pt x="9806" y="1980"/>
                    <a:pt x="9594" y="1773"/>
                    <a:pt x="9335" y="1773"/>
                  </a:cubicBezTo>
                  <a:lnTo>
                    <a:pt x="8600" y="1773"/>
                  </a:lnTo>
                  <a:cubicBezTo>
                    <a:pt x="8283" y="1773"/>
                    <a:pt x="7990" y="1605"/>
                    <a:pt x="7826" y="1331"/>
                  </a:cubicBezTo>
                  <a:lnTo>
                    <a:pt x="7654" y="1048"/>
                  </a:lnTo>
                  <a:cubicBezTo>
                    <a:pt x="7264" y="399"/>
                    <a:pt x="6563" y="1"/>
                    <a:pt x="5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8"/>
            <p:cNvSpPr/>
            <p:nvPr/>
          </p:nvSpPr>
          <p:spPr>
            <a:xfrm>
              <a:off x="2776148" y="1890716"/>
              <a:ext cx="80001" cy="77221"/>
            </a:xfrm>
            <a:custGeom>
              <a:avLst/>
              <a:gdLst/>
              <a:ahLst/>
              <a:cxnLst/>
              <a:rect l="l" t="t" r="r" b="b"/>
              <a:pathLst>
                <a:path w="2648" h="2556" extrusionOk="0">
                  <a:moveTo>
                    <a:pt x="500" y="1"/>
                  </a:moveTo>
                  <a:cubicBezTo>
                    <a:pt x="383" y="1"/>
                    <a:pt x="267" y="44"/>
                    <a:pt x="178" y="131"/>
                  </a:cubicBezTo>
                  <a:cubicBezTo>
                    <a:pt x="0" y="308"/>
                    <a:pt x="0" y="597"/>
                    <a:pt x="178" y="774"/>
                  </a:cubicBezTo>
                  <a:lnTo>
                    <a:pt x="1826" y="2422"/>
                  </a:lnTo>
                  <a:cubicBezTo>
                    <a:pt x="1915" y="2511"/>
                    <a:pt x="2031" y="2555"/>
                    <a:pt x="2148" y="2555"/>
                  </a:cubicBezTo>
                  <a:cubicBezTo>
                    <a:pt x="2264" y="2555"/>
                    <a:pt x="2381" y="2511"/>
                    <a:pt x="2470" y="2422"/>
                  </a:cubicBezTo>
                  <a:cubicBezTo>
                    <a:pt x="2647" y="2244"/>
                    <a:pt x="2647" y="1961"/>
                    <a:pt x="2470" y="1783"/>
                  </a:cubicBezTo>
                  <a:lnTo>
                    <a:pt x="822" y="131"/>
                  </a:lnTo>
                  <a:cubicBezTo>
                    <a:pt x="733" y="44"/>
                    <a:pt x="616" y="1"/>
                    <a:pt x="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8"/>
            <p:cNvSpPr/>
            <p:nvPr/>
          </p:nvSpPr>
          <p:spPr>
            <a:xfrm>
              <a:off x="2987479" y="1890625"/>
              <a:ext cx="80001" cy="77312"/>
            </a:xfrm>
            <a:custGeom>
              <a:avLst/>
              <a:gdLst/>
              <a:ahLst/>
              <a:cxnLst/>
              <a:rect l="l" t="t" r="r" b="b"/>
              <a:pathLst>
                <a:path w="2648" h="2559" extrusionOk="0">
                  <a:moveTo>
                    <a:pt x="2150" y="1"/>
                  </a:moveTo>
                  <a:cubicBezTo>
                    <a:pt x="2032" y="1"/>
                    <a:pt x="1915" y="47"/>
                    <a:pt x="1826" y="138"/>
                  </a:cubicBezTo>
                  <a:lnTo>
                    <a:pt x="178" y="1786"/>
                  </a:lnTo>
                  <a:cubicBezTo>
                    <a:pt x="0" y="1964"/>
                    <a:pt x="0" y="2247"/>
                    <a:pt x="178" y="2425"/>
                  </a:cubicBezTo>
                  <a:cubicBezTo>
                    <a:pt x="267" y="2514"/>
                    <a:pt x="382" y="2558"/>
                    <a:pt x="498" y="2558"/>
                  </a:cubicBezTo>
                  <a:cubicBezTo>
                    <a:pt x="614" y="2558"/>
                    <a:pt x="730" y="2514"/>
                    <a:pt x="822" y="2425"/>
                  </a:cubicBezTo>
                  <a:lnTo>
                    <a:pt x="2469" y="777"/>
                  </a:lnTo>
                  <a:cubicBezTo>
                    <a:pt x="2647" y="600"/>
                    <a:pt x="2647" y="311"/>
                    <a:pt x="2469" y="134"/>
                  </a:cubicBezTo>
                  <a:cubicBezTo>
                    <a:pt x="2381" y="45"/>
                    <a:pt x="2265" y="1"/>
                    <a:pt x="2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8"/>
            <p:cNvSpPr/>
            <p:nvPr/>
          </p:nvSpPr>
          <p:spPr>
            <a:xfrm>
              <a:off x="2789048" y="2099358"/>
              <a:ext cx="101058" cy="9658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2514" y="1"/>
                  </a:moveTo>
                  <a:cubicBezTo>
                    <a:pt x="2320" y="1"/>
                    <a:pt x="2127" y="75"/>
                    <a:pt x="1980" y="224"/>
                  </a:cubicBezTo>
                  <a:lnTo>
                    <a:pt x="299" y="1906"/>
                  </a:lnTo>
                  <a:cubicBezTo>
                    <a:pt x="1" y="2199"/>
                    <a:pt x="1" y="2679"/>
                    <a:pt x="299" y="2977"/>
                  </a:cubicBezTo>
                  <a:cubicBezTo>
                    <a:pt x="445" y="3123"/>
                    <a:pt x="639" y="3197"/>
                    <a:pt x="833" y="3197"/>
                  </a:cubicBezTo>
                  <a:cubicBezTo>
                    <a:pt x="1027" y="3197"/>
                    <a:pt x="1221" y="3123"/>
                    <a:pt x="1370" y="2977"/>
                  </a:cubicBezTo>
                  <a:lnTo>
                    <a:pt x="3051" y="1295"/>
                  </a:lnTo>
                  <a:cubicBezTo>
                    <a:pt x="3345" y="998"/>
                    <a:pt x="3345" y="517"/>
                    <a:pt x="3051" y="224"/>
                  </a:cubicBezTo>
                  <a:cubicBezTo>
                    <a:pt x="2903" y="75"/>
                    <a:pt x="2708" y="1"/>
                    <a:pt x="2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8"/>
            <p:cNvSpPr/>
            <p:nvPr/>
          </p:nvSpPr>
          <p:spPr>
            <a:xfrm>
              <a:off x="2953491" y="2099358"/>
              <a:ext cx="101058" cy="9658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831" y="1"/>
                  </a:moveTo>
                  <a:cubicBezTo>
                    <a:pt x="637" y="1"/>
                    <a:pt x="443" y="75"/>
                    <a:pt x="294" y="224"/>
                  </a:cubicBezTo>
                  <a:cubicBezTo>
                    <a:pt x="1" y="517"/>
                    <a:pt x="1" y="998"/>
                    <a:pt x="294" y="1295"/>
                  </a:cubicBezTo>
                  <a:lnTo>
                    <a:pt x="1975" y="2977"/>
                  </a:lnTo>
                  <a:cubicBezTo>
                    <a:pt x="2124" y="3123"/>
                    <a:pt x="2319" y="3197"/>
                    <a:pt x="2513" y="3197"/>
                  </a:cubicBezTo>
                  <a:cubicBezTo>
                    <a:pt x="2707" y="3197"/>
                    <a:pt x="2900" y="3123"/>
                    <a:pt x="3047" y="2977"/>
                  </a:cubicBezTo>
                  <a:cubicBezTo>
                    <a:pt x="3345" y="2679"/>
                    <a:pt x="3345" y="2199"/>
                    <a:pt x="3047" y="1906"/>
                  </a:cubicBezTo>
                  <a:lnTo>
                    <a:pt x="1365" y="224"/>
                  </a:lnTo>
                  <a:cubicBezTo>
                    <a:pt x="1219" y="75"/>
                    <a:pt x="1025" y="1"/>
                    <a:pt x="8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8"/>
            <p:cNvSpPr/>
            <p:nvPr/>
          </p:nvSpPr>
          <p:spPr>
            <a:xfrm>
              <a:off x="2781949" y="1893918"/>
              <a:ext cx="279579" cy="279579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"/>
                  </a:moveTo>
                  <a:cubicBezTo>
                    <a:pt x="2076" y="1"/>
                    <a:pt x="0" y="2071"/>
                    <a:pt x="0" y="4627"/>
                  </a:cubicBezTo>
                  <a:cubicBezTo>
                    <a:pt x="0" y="7183"/>
                    <a:pt x="2076" y="9253"/>
                    <a:pt x="4627" y="9253"/>
                  </a:cubicBezTo>
                  <a:cubicBezTo>
                    <a:pt x="7183" y="9253"/>
                    <a:pt x="9253" y="7183"/>
                    <a:pt x="9253" y="4627"/>
                  </a:cubicBezTo>
                  <a:cubicBezTo>
                    <a:pt x="9253" y="2071"/>
                    <a:pt x="7183" y="1"/>
                    <a:pt x="4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2807206" y="1920625"/>
              <a:ext cx="240093" cy="226105"/>
            </a:xfrm>
            <a:custGeom>
              <a:avLst/>
              <a:gdLst/>
              <a:ahLst/>
              <a:cxnLst/>
              <a:rect l="l" t="t" r="r" b="b"/>
              <a:pathLst>
                <a:path w="7947" h="7484" extrusionOk="0">
                  <a:moveTo>
                    <a:pt x="3790" y="0"/>
                  </a:moveTo>
                  <a:cubicBezTo>
                    <a:pt x="3347" y="0"/>
                    <a:pt x="2900" y="79"/>
                    <a:pt x="2470" y="241"/>
                  </a:cubicBezTo>
                  <a:cubicBezTo>
                    <a:pt x="1057" y="774"/>
                    <a:pt x="101" y="2110"/>
                    <a:pt x="48" y="3623"/>
                  </a:cubicBezTo>
                  <a:cubicBezTo>
                    <a:pt x="0" y="5136"/>
                    <a:pt x="870" y="6529"/>
                    <a:pt x="2249" y="7154"/>
                  </a:cubicBezTo>
                  <a:cubicBezTo>
                    <a:pt x="2742" y="7375"/>
                    <a:pt x="3266" y="7483"/>
                    <a:pt x="3786" y="7483"/>
                  </a:cubicBezTo>
                  <a:cubicBezTo>
                    <a:pt x="4720" y="7483"/>
                    <a:pt x="5642" y="7135"/>
                    <a:pt x="6351" y="6472"/>
                  </a:cubicBezTo>
                  <a:cubicBezTo>
                    <a:pt x="7869" y="5059"/>
                    <a:pt x="7946" y="2686"/>
                    <a:pt x="6524" y="1187"/>
                  </a:cubicBezTo>
                  <a:cubicBezTo>
                    <a:pt x="5802" y="414"/>
                    <a:pt x="4806" y="0"/>
                    <a:pt x="3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2905182" y="1948934"/>
              <a:ext cx="30484" cy="108732"/>
            </a:xfrm>
            <a:custGeom>
              <a:avLst/>
              <a:gdLst/>
              <a:ahLst/>
              <a:cxnLst/>
              <a:rect l="l" t="t" r="r" b="b"/>
              <a:pathLst>
                <a:path w="1009" h="3599" extrusionOk="0">
                  <a:moveTo>
                    <a:pt x="505" y="0"/>
                  </a:moveTo>
                  <a:cubicBezTo>
                    <a:pt x="226" y="0"/>
                    <a:pt x="0" y="226"/>
                    <a:pt x="0" y="505"/>
                  </a:cubicBezTo>
                  <a:lnTo>
                    <a:pt x="0" y="3094"/>
                  </a:lnTo>
                  <a:cubicBezTo>
                    <a:pt x="0" y="3373"/>
                    <a:pt x="226" y="3599"/>
                    <a:pt x="505" y="3599"/>
                  </a:cubicBezTo>
                  <a:cubicBezTo>
                    <a:pt x="783" y="3599"/>
                    <a:pt x="1009" y="3373"/>
                    <a:pt x="1009" y="3094"/>
                  </a:cubicBezTo>
                  <a:lnTo>
                    <a:pt x="1009" y="505"/>
                  </a:lnTo>
                  <a:cubicBezTo>
                    <a:pt x="1009" y="226"/>
                    <a:pt x="783" y="0"/>
                    <a:pt x="5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2903732" y="2027786"/>
              <a:ext cx="75499" cy="72508"/>
            </a:xfrm>
            <a:custGeom>
              <a:avLst/>
              <a:gdLst/>
              <a:ahLst/>
              <a:cxnLst/>
              <a:rect l="l" t="t" r="r" b="b"/>
              <a:pathLst>
                <a:path w="2499" h="2400" extrusionOk="0">
                  <a:moveTo>
                    <a:pt x="553" y="0"/>
                  </a:moveTo>
                  <a:cubicBezTo>
                    <a:pt x="424" y="0"/>
                    <a:pt x="296" y="49"/>
                    <a:pt x="197" y="148"/>
                  </a:cubicBezTo>
                  <a:cubicBezTo>
                    <a:pt x="0" y="345"/>
                    <a:pt x="0" y="667"/>
                    <a:pt x="197" y="864"/>
                  </a:cubicBezTo>
                  <a:lnTo>
                    <a:pt x="1590" y="2252"/>
                  </a:lnTo>
                  <a:cubicBezTo>
                    <a:pt x="1689" y="2351"/>
                    <a:pt x="1817" y="2400"/>
                    <a:pt x="1946" y="2400"/>
                  </a:cubicBezTo>
                  <a:cubicBezTo>
                    <a:pt x="2074" y="2400"/>
                    <a:pt x="2203" y="2351"/>
                    <a:pt x="2301" y="2252"/>
                  </a:cubicBezTo>
                  <a:cubicBezTo>
                    <a:pt x="2498" y="2055"/>
                    <a:pt x="2498" y="1738"/>
                    <a:pt x="2301" y="1541"/>
                  </a:cubicBezTo>
                  <a:lnTo>
                    <a:pt x="908" y="148"/>
                  </a:lnTo>
                  <a:cubicBezTo>
                    <a:pt x="810" y="49"/>
                    <a:pt x="681" y="0"/>
                    <a:pt x="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3007207" y="1841229"/>
              <a:ext cx="111058" cy="103233"/>
            </a:xfrm>
            <a:custGeom>
              <a:avLst/>
              <a:gdLst/>
              <a:ahLst/>
              <a:cxnLst/>
              <a:rect l="l" t="t" r="r" b="b"/>
              <a:pathLst>
                <a:path w="3676" h="3417" extrusionOk="0">
                  <a:moveTo>
                    <a:pt x="1760" y="1"/>
                  </a:moveTo>
                  <a:cubicBezTo>
                    <a:pt x="1307" y="1"/>
                    <a:pt x="858" y="174"/>
                    <a:pt x="519" y="510"/>
                  </a:cubicBezTo>
                  <a:lnTo>
                    <a:pt x="346" y="683"/>
                  </a:lnTo>
                  <a:cubicBezTo>
                    <a:pt x="0" y="1029"/>
                    <a:pt x="0" y="1586"/>
                    <a:pt x="346" y="1927"/>
                  </a:cubicBezTo>
                  <a:lnTo>
                    <a:pt x="1576" y="3157"/>
                  </a:lnTo>
                  <a:cubicBezTo>
                    <a:pt x="1745" y="3326"/>
                    <a:pt x="1970" y="3416"/>
                    <a:pt x="2197" y="3416"/>
                  </a:cubicBezTo>
                  <a:cubicBezTo>
                    <a:pt x="2305" y="3416"/>
                    <a:pt x="2414" y="3396"/>
                    <a:pt x="2518" y="3354"/>
                  </a:cubicBezTo>
                  <a:cubicBezTo>
                    <a:pt x="2633" y="3311"/>
                    <a:pt x="2734" y="3243"/>
                    <a:pt x="2820" y="3157"/>
                  </a:cubicBezTo>
                  <a:lnTo>
                    <a:pt x="2998" y="2984"/>
                  </a:lnTo>
                  <a:cubicBezTo>
                    <a:pt x="3675" y="2297"/>
                    <a:pt x="3675" y="1192"/>
                    <a:pt x="2998" y="510"/>
                  </a:cubicBezTo>
                  <a:cubicBezTo>
                    <a:pt x="2916" y="428"/>
                    <a:pt x="2825" y="356"/>
                    <a:pt x="2734" y="294"/>
                  </a:cubicBezTo>
                  <a:cubicBezTo>
                    <a:pt x="2437" y="97"/>
                    <a:pt x="2097" y="1"/>
                    <a:pt x="17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2785151" y="1914372"/>
              <a:ext cx="260123" cy="238733"/>
            </a:xfrm>
            <a:custGeom>
              <a:avLst/>
              <a:gdLst/>
              <a:ahLst/>
              <a:cxnLst/>
              <a:rect l="l" t="t" r="r" b="b"/>
              <a:pathLst>
                <a:path w="8610" h="7902" extrusionOk="0">
                  <a:moveTo>
                    <a:pt x="4580" y="1"/>
                  </a:moveTo>
                  <a:cubicBezTo>
                    <a:pt x="2561" y="1"/>
                    <a:pt x="577" y="1533"/>
                    <a:pt x="577" y="3950"/>
                  </a:cubicBezTo>
                  <a:cubicBezTo>
                    <a:pt x="577" y="6334"/>
                    <a:pt x="2542" y="7902"/>
                    <a:pt x="4570" y="7902"/>
                  </a:cubicBezTo>
                  <a:cubicBezTo>
                    <a:pt x="5603" y="7902"/>
                    <a:pt x="6652" y="7495"/>
                    <a:pt x="7466" y="6583"/>
                  </a:cubicBezTo>
                  <a:cubicBezTo>
                    <a:pt x="7730" y="6285"/>
                    <a:pt x="7951" y="5948"/>
                    <a:pt x="8119" y="5583"/>
                  </a:cubicBezTo>
                  <a:cubicBezTo>
                    <a:pt x="8191" y="5420"/>
                    <a:pt x="8057" y="5292"/>
                    <a:pt x="7922" y="5292"/>
                  </a:cubicBezTo>
                  <a:cubicBezTo>
                    <a:pt x="7851" y="5292"/>
                    <a:pt x="7780" y="5328"/>
                    <a:pt x="7740" y="5415"/>
                  </a:cubicBezTo>
                  <a:cubicBezTo>
                    <a:pt x="7163" y="6674"/>
                    <a:pt x="5909" y="7486"/>
                    <a:pt x="4521" y="7486"/>
                  </a:cubicBezTo>
                  <a:cubicBezTo>
                    <a:pt x="1658" y="7486"/>
                    <a:pt x="0" y="4253"/>
                    <a:pt x="1610" y="1937"/>
                  </a:cubicBezTo>
                  <a:cubicBezTo>
                    <a:pt x="2312" y="926"/>
                    <a:pt x="3418" y="413"/>
                    <a:pt x="4525" y="413"/>
                  </a:cubicBezTo>
                  <a:cubicBezTo>
                    <a:pt x="5622" y="413"/>
                    <a:pt x="6720" y="916"/>
                    <a:pt x="7427" y="1937"/>
                  </a:cubicBezTo>
                  <a:cubicBezTo>
                    <a:pt x="7980" y="2734"/>
                    <a:pt x="8181" y="3729"/>
                    <a:pt x="7980" y="4680"/>
                  </a:cubicBezTo>
                  <a:cubicBezTo>
                    <a:pt x="7946" y="4833"/>
                    <a:pt x="8067" y="4926"/>
                    <a:pt x="8185" y="4926"/>
                  </a:cubicBezTo>
                  <a:cubicBezTo>
                    <a:pt x="8273" y="4926"/>
                    <a:pt x="8359" y="4876"/>
                    <a:pt x="8383" y="4762"/>
                  </a:cubicBezTo>
                  <a:cubicBezTo>
                    <a:pt x="8609" y="3695"/>
                    <a:pt x="8383" y="2581"/>
                    <a:pt x="7759" y="1687"/>
                  </a:cubicBezTo>
                  <a:cubicBezTo>
                    <a:pt x="6944" y="520"/>
                    <a:pt x="5756" y="1"/>
                    <a:pt x="4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2898777" y="1942680"/>
              <a:ext cx="93113" cy="163838"/>
            </a:xfrm>
            <a:custGeom>
              <a:avLst/>
              <a:gdLst/>
              <a:ahLst/>
              <a:cxnLst/>
              <a:rect l="l" t="t" r="r" b="b"/>
              <a:pathLst>
                <a:path w="3082" h="5423" extrusionOk="0">
                  <a:moveTo>
                    <a:pt x="717" y="376"/>
                  </a:moveTo>
                  <a:cubicBezTo>
                    <a:pt x="894" y="376"/>
                    <a:pt x="1034" y="534"/>
                    <a:pt x="1014" y="712"/>
                  </a:cubicBezTo>
                  <a:lnTo>
                    <a:pt x="1014" y="2677"/>
                  </a:lnTo>
                  <a:cubicBezTo>
                    <a:pt x="918" y="2633"/>
                    <a:pt x="816" y="2612"/>
                    <a:pt x="715" y="2612"/>
                  </a:cubicBezTo>
                  <a:cubicBezTo>
                    <a:pt x="613" y="2612"/>
                    <a:pt x="512" y="2633"/>
                    <a:pt x="419" y="2677"/>
                  </a:cubicBezTo>
                  <a:lnTo>
                    <a:pt x="419" y="712"/>
                  </a:lnTo>
                  <a:cubicBezTo>
                    <a:pt x="395" y="534"/>
                    <a:pt x="534" y="376"/>
                    <a:pt x="717" y="376"/>
                  </a:cubicBezTo>
                  <a:close/>
                  <a:moveTo>
                    <a:pt x="751" y="3027"/>
                  </a:moveTo>
                  <a:cubicBezTo>
                    <a:pt x="883" y="3027"/>
                    <a:pt x="921" y="3102"/>
                    <a:pt x="2321" y="4502"/>
                  </a:cubicBezTo>
                  <a:lnTo>
                    <a:pt x="2316" y="4502"/>
                  </a:lnTo>
                  <a:cubicBezTo>
                    <a:pt x="2465" y="4613"/>
                    <a:pt x="2480" y="4824"/>
                    <a:pt x="2350" y="4954"/>
                  </a:cubicBezTo>
                  <a:cubicBezTo>
                    <a:pt x="2291" y="5013"/>
                    <a:pt x="2214" y="5042"/>
                    <a:pt x="2138" y="5042"/>
                  </a:cubicBezTo>
                  <a:cubicBezTo>
                    <a:pt x="2048" y="5042"/>
                    <a:pt x="1958" y="5001"/>
                    <a:pt x="1898" y="4920"/>
                  </a:cubicBezTo>
                  <a:lnTo>
                    <a:pt x="510" y="3537"/>
                  </a:lnTo>
                  <a:cubicBezTo>
                    <a:pt x="327" y="3344"/>
                    <a:pt x="457" y="3032"/>
                    <a:pt x="721" y="3027"/>
                  </a:cubicBezTo>
                  <a:cubicBezTo>
                    <a:pt x="732" y="3027"/>
                    <a:pt x="742" y="3027"/>
                    <a:pt x="751" y="3027"/>
                  </a:cubicBezTo>
                  <a:close/>
                  <a:moveTo>
                    <a:pt x="717" y="1"/>
                  </a:moveTo>
                  <a:cubicBezTo>
                    <a:pt x="327" y="1"/>
                    <a:pt x="6" y="318"/>
                    <a:pt x="6" y="712"/>
                  </a:cubicBezTo>
                  <a:lnTo>
                    <a:pt x="6" y="3306"/>
                  </a:lnTo>
                  <a:cubicBezTo>
                    <a:pt x="1" y="3498"/>
                    <a:pt x="78" y="3685"/>
                    <a:pt x="217" y="3820"/>
                  </a:cubicBezTo>
                  <a:cubicBezTo>
                    <a:pt x="1629" y="5204"/>
                    <a:pt x="1610" y="5285"/>
                    <a:pt x="1865" y="5376"/>
                  </a:cubicBezTo>
                  <a:cubicBezTo>
                    <a:pt x="1953" y="5408"/>
                    <a:pt x="2038" y="5423"/>
                    <a:pt x="2120" y="5423"/>
                  </a:cubicBezTo>
                  <a:cubicBezTo>
                    <a:pt x="2703" y="5423"/>
                    <a:pt x="3081" y="4681"/>
                    <a:pt x="2609" y="4209"/>
                  </a:cubicBezTo>
                  <a:lnTo>
                    <a:pt x="1428" y="3027"/>
                  </a:lnTo>
                  <a:lnTo>
                    <a:pt x="1428" y="712"/>
                  </a:lnTo>
                  <a:cubicBezTo>
                    <a:pt x="1428" y="318"/>
                    <a:pt x="1110" y="1"/>
                    <a:pt x="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2955968" y="209117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2956119" y="2091442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2725211" y="1841138"/>
              <a:ext cx="111061" cy="103327"/>
            </a:xfrm>
            <a:custGeom>
              <a:avLst/>
              <a:gdLst/>
              <a:ahLst/>
              <a:cxnLst/>
              <a:rect l="l" t="t" r="r" b="b"/>
              <a:pathLst>
                <a:path w="3676" h="3420" extrusionOk="0">
                  <a:moveTo>
                    <a:pt x="1922" y="0"/>
                  </a:moveTo>
                  <a:cubicBezTo>
                    <a:pt x="1474" y="0"/>
                    <a:pt x="1026" y="170"/>
                    <a:pt x="682" y="508"/>
                  </a:cubicBezTo>
                  <a:cubicBezTo>
                    <a:pt x="668" y="527"/>
                    <a:pt x="649" y="547"/>
                    <a:pt x="634" y="561"/>
                  </a:cubicBezTo>
                  <a:cubicBezTo>
                    <a:pt x="0" y="1253"/>
                    <a:pt x="24" y="2319"/>
                    <a:pt x="682" y="2987"/>
                  </a:cubicBezTo>
                  <a:lnTo>
                    <a:pt x="860" y="3160"/>
                  </a:lnTo>
                  <a:cubicBezTo>
                    <a:pt x="1031" y="3333"/>
                    <a:pt x="1255" y="3419"/>
                    <a:pt x="1480" y="3419"/>
                  </a:cubicBezTo>
                  <a:cubicBezTo>
                    <a:pt x="1706" y="3419"/>
                    <a:pt x="1931" y="3333"/>
                    <a:pt x="2104" y="3160"/>
                  </a:cubicBezTo>
                  <a:lnTo>
                    <a:pt x="3334" y="1930"/>
                  </a:lnTo>
                  <a:cubicBezTo>
                    <a:pt x="3675" y="1589"/>
                    <a:pt x="3675" y="1032"/>
                    <a:pt x="3334" y="686"/>
                  </a:cubicBezTo>
                  <a:lnTo>
                    <a:pt x="3161" y="508"/>
                  </a:lnTo>
                  <a:cubicBezTo>
                    <a:pt x="2818" y="170"/>
                    <a:pt x="2370" y="0"/>
                    <a:pt x="1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2718534" y="1784068"/>
              <a:ext cx="404243" cy="418171"/>
            </a:xfrm>
            <a:custGeom>
              <a:avLst/>
              <a:gdLst/>
              <a:ahLst/>
              <a:cxnLst/>
              <a:rect l="l" t="t" r="r" b="b"/>
              <a:pathLst>
                <a:path w="13380" h="13841" extrusionOk="0">
                  <a:moveTo>
                    <a:pt x="7634" y="413"/>
                  </a:moveTo>
                  <a:cubicBezTo>
                    <a:pt x="8316" y="413"/>
                    <a:pt x="8950" y="773"/>
                    <a:pt x="9301" y="1360"/>
                  </a:cubicBezTo>
                  <a:cubicBezTo>
                    <a:pt x="9421" y="1508"/>
                    <a:pt x="9546" y="1950"/>
                    <a:pt x="10074" y="2123"/>
                  </a:cubicBezTo>
                  <a:cubicBezTo>
                    <a:pt x="9930" y="2248"/>
                    <a:pt x="9796" y="2383"/>
                    <a:pt x="9671" y="2527"/>
                  </a:cubicBezTo>
                  <a:cubicBezTo>
                    <a:pt x="9113" y="2239"/>
                    <a:pt x="8960" y="1782"/>
                    <a:pt x="8849" y="1629"/>
                  </a:cubicBezTo>
                  <a:cubicBezTo>
                    <a:pt x="8595" y="1201"/>
                    <a:pt x="8133" y="942"/>
                    <a:pt x="7634" y="942"/>
                  </a:cubicBezTo>
                  <a:lnTo>
                    <a:pt x="5674" y="942"/>
                  </a:lnTo>
                  <a:cubicBezTo>
                    <a:pt x="5174" y="942"/>
                    <a:pt x="4713" y="1201"/>
                    <a:pt x="4458" y="1629"/>
                  </a:cubicBezTo>
                  <a:cubicBezTo>
                    <a:pt x="4338" y="1797"/>
                    <a:pt x="4208" y="2181"/>
                    <a:pt x="3738" y="2469"/>
                  </a:cubicBezTo>
                  <a:cubicBezTo>
                    <a:pt x="3723" y="2455"/>
                    <a:pt x="3714" y="2445"/>
                    <a:pt x="3699" y="2431"/>
                  </a:cubicBezTo>
                  <a:lnTo>
                    <a:pt x="3526" y="2258"/>
                  </a:lnTo>
                  <a:cubicBezTo>
                    <a:pt x="3464" y="2195"/>
                    <a:pt x="3401" y="2138"/>
                    <a:pt x="3334" y="2090"/>
                  </a:cubicBezTo>
                  <a:cubicBezTo>
                    <a:pt x="3776" y="1888"/>
                    <a:pt x="3882" y="1523"/>
                    <a:pt x="4007" y="1360"/>
                  </a:cubicBezTo>
                  <a:cubicBezTo>
                    <a:pt x="4357" y="773"/>
                    <a:pt x="4987" y="413"/>
                    <a:pt x="5674" y="413"/>
                  </a:cubicBezTo>
                  <a:close/>
                  <a:moveTo>
                    <a:pt x="3219" y="4444"/>
                  </a:moveTo>
                  <a:lnTo>
                    <a:pt x="3469" y="4694"/>
                  </a:lnTo>
                  <a:cubicBezTo>
                    <a:pt x="3349" y="4804"/>
                    <a:pt x="3228" y="4924"/>
                    <a:pt x="3118" y="5049"/>
                  </a:cubicBezTo>
                  <a:lnTo>
                    <a:pt x="2868" y="4799"/>
                  </a:lnTo>
                  <a:lnTo>
                    <a:pt x="3219" y="4444"/>
                  </a:lnTo>
                  <a:close/>
                  <a:moveTo>
                    <a:pt x="10233" y="4444"/>
                  </a:moveTo>
                  <a:lnTo>
                    <a:pt x="10588" y="4794"/>
                  </a:lnTo>
                  <a:lnTo>
                    <a:pt x="10338" y="5049"/>
                  </a:lnTo>
                  <a:cubicBezTo>
                    <a:pt x="10228" y="4924"/>
                    <a:pt x="10108" y="4804"/>
                    <a:pt x="9988" y="4694"/>
                  </a:cubicBezTo>
                  <a:lnTo>
                    <a:pt x="10233" y="4444"/>
                  </a:lnTo>
                  <a:close/>
                  <a:moveTo>
                    <a:pt x="2143" y="2095"/>
                  </a:moveTo>
                  <a:cubicBezTo>
                    <a:pt x="2959" y="2095"/>
                    <a:pt x="3344" y="2681"/>
                    <a:pt x="3411" y="2719"/>
                  </a:cubicBezTo>
                  <a:cubicBezTo>
                    <a:pt x="3603" y="2916"/>
                    <a:pt x="3661" y="3204"/>
                    <a:pt x="3555" y="3459"/>
                  </a:cubicBezTo>
                  <a:cubicBezTo>
                    <a:pt x="3488" y="3627"/>
                    <a:pt x="3536" y="3545"/>
                    <a:pt x="2181" y="4905"/>
                  </a:cubicBezTo>
                  <a:cubicBezTo>
                    <a:pt x="2049" y="5037"/>
                    <a:pt x="1876" y="5103"/>
                    <a:pt x="1703" y="5103"/>
                  </a:cubicBezTo>
                  <a:cubicBezTo>
                    <a:pt x="1530" y="5103"/>
                    <a:pt x="1357" y="5037"/>
                    <a:pt x="1225" y="4905"/>
                  </a:cubicBezTo>
                  <a:lnTo>
                    <a:pt x="1052" y="4732"/>
                  </a:lnTo>
                  <a:cubicBezTo>
                    <a:pt x="96" y="3776"/>
                    <a:pt x="745" y="2095"/>
                    <a:pt x="2143" y="2095"/>
                  </a:cubicBezTo>
                  <a:close/>
                  <a:moveTo>
                    <a:pt x="7634" y="1355"/>
                  </a:moveTo>
                  <a:cubicBezTo>
                    <a:pt x="7989" y="1355"/>
                    <a:pt x="8316" y="1537"/>
                    <a:pt x="8498" y="1840"/>
                  </a:cubicBezTo>
                  <a:cubicBezTo>
                    <a:pt x="8609" y="1994"/>
                    <a:pt x="8806" y="2541"/>
                    <a:pt x="9483" y="2892"/>
                  </a:cubicBezTo>
                  <a:cubicBezTo>
                    <a:pt x="9373" y="3272"/>
                    <a:pt x="9474" y="3685"/>
                    <a:pt x="9757" y="3963"/>
                  </a:cubicBezTo>
                  <a:lnTo>
                    <a:pt x="9945" y="4155"/>
                  </a:lnTo>
                  <a:lnTo>
                    <a:pt x="9671" y="4429"/>
                  </a:lnTo>
                  <a:cubicBezTo>
                    <a:pt x="8812" y="3771"/>
                    <a:pt x="7775" y="3430"/>
                    <a:pt x="6727" y="3430"/>
                  </a:cubicBezTo>
                  <a:cubicBezTo>
                    <a:pt x="6123" y="3430"/>
                    <a:pt x="5514" y="3544"/>
                    <a:pt x="4934" y="3776"/>
                  </a:cubicBezTo>
                  <a:cubicBezTo>
                    <a:pt x="4709" y="3865"/>
                    <a:pt x="4803" y="4172"/>
                    <a:pt x="5004" y="4172"/>
                  </a:cubicBezTo>
                  <a:cubicBezTo>
                    <a:pt x="5030" y="4172"/>
                    <a:pt x="5058" y="4167"/>
                    <a:pt x="5088" y="4155"/>
                  </a:cubicBezTo>
                  <a:cubicBezTo>
                    <a:pt x="5630" y="3939"/>
                    <a:pt x="6182" y="3839"/>
                    <a:pt x="6722" y="3839"/>
                  </a:cubicBezTo>
                  <a:cubicBezTo>
                    <a:pt x="9050" y="3839"/>
                    <a:pt x="11146" y="5709"/>
                    <a:pt x="11146" y="8263"/>
                  </a:cubicBezTo>
                  <a:cubicBezTo>
                    <a:pt x="11146" y="10813"/>
                    <a:pt x="9054" y="12685"/>
                    <a:pt x="6729" y="12685"/>
                  </a:cubicBezTo>
                  <a:cubicBezTo>
                    <a:pt x="6175" y="12685"/>
                    <a:pt x="5609" y="12579"/>
                    <a:pt x="5054" y="12351"/>
                  </a:cubicBezTo>
                  <a:cubicBezTo>
                    <a:pt x="1768" y="11011"/>
                    <a:pt x="1297" y="6442"/>
                    <a:pt x="4381" y="4511"/>
                  </a:cubicBezTo>
                  <a:cubicBezTo>
                    <a:pt x="4564" y="4385"/>
                    <a:pt x="4445" y="4132"/>
                    <a:pt x="4267" y="4132"/>
                  </a:cubicBezTo>
                  <a:cubicBezTo>
                    <a:pt x="4235" y="4132"/>
                    <a:pt x="4200" y="4141"/>
                    <a:pt x="4165" y="4160"/>
                  </a:cubicBezTo>
                  <a:cubicBezTo>
                    <a:pt x="4036" y="4247"/>
                    <a:pt x="3906" y="4333"/>
                    <a:pt x="3781" y="4429"/>
                  </a:cubicBezTo>
                  <a:lnTo>
                    <a:pt x="3507" y="4155"/>
                  </a:lnTo>
                  <a:cubicBezTo>
                    <a:pt x="3598" y="4040"/>
                    <a:pt x="4016" y="3786"/>
                    <a:pt x="4016" y="3195"/>
                  </a:cubicBezTo>
                  <a:cubicBezTo>
                    <a:pt x="4016" y="3070"/>
                    <a:pt x="3992" y="2945"/>
                    <a:pt x="3954" y="2825"/>
                  </a:cubicBezTo>
                  <a:cubicBezTo>
                    <a:pt x="4526" y="2474"/>
                    <a:pt x="4698" y="1998"/>
                    <a:pt x="4814" y="1840"/>
                  </a:cubicBezTo>
                  <a:cubicBezTo>
                    <a:pt x="4992" y="1537"/>
                    <a:pt x="5318" y="1355"/>
                    <a:pt x="5674" y="1355"/>
                  </a:cubicBezTo>
                  <a:close/>
                  <a:moveTo>
                    <a:pt x="3449" y="11813"/>
                  </a:moveTo>
                  <a:cubicBezTo>
                    <a:pt x="3728" y="12068"/>
                    <a:pt x="4031" y="12289"/>
                    <a:pt x="4357" y="12471"/>
                  </a:cubicBezTo>
                  <a:lnTo>
                    <a:pt x="3560" y="13269"/>
                  </a:lnTo>
                  <a:cubicBezTo>
                    <a:pt x="3453" y="13367"/>
                    <a:pt x="3318" y="13415"/>
                    <a:pt x="3184" y="13415"/>
                  </a:cubicBezTo>
                  <a:cubicBezTo>
                    <a:pt x="3042" y="13415"/>
                    <a:pt x="2900" y="13361"/>
                    <a:pt x="2791" y="13254"/>
                  </a:cubicBezTo>
                  <a:cubicBezTo>
                    <a:pt x="2585" y="13043"/>
                    <a:pt x="2575" y="12707"/>
                    <a:pt x="2777" y="12486"/>
                  </a:cubicBezTo>
                  <a:lnTo>
                    <a:pt x="3449" y="11813"/>
                  </a:lnTo>
                  <a:close/>
                  <a:moveTo>
                    <a:pt x="10007" y="11808"/>
                  </a:moveTo>
                  <a:lnTo>
                    <a:pt x="10680" y="12486"/>
                  </a:lnTo>
                  <a:cubicBezTo>
                    <a:pt x="10910" y="12702"/>
                    <a:pt x="10920" y="13062"/>
                    <a:pt x="10694" y="13283"/>
                  </a:cubicBezTo>
                  <a:cubicBezTo>
                    <a:pt x="10586" y="13391"/>
                    <a:pt x="10444" y="13445"/>
                    <a:pt x="10303" y="13445"/>
                  </a:cubicBezTo>
                  <a:cubicBezTo>
                    <a:pt x="10156" y="13445"/>
                    <a:pt x="10009" y="13386"/>
                    <a:pt x="9901" y="13269"/>
                  </a:cubicBezTo>
                  <a:lnTo>
                    <a:pt x="9104" y="12471"/>
                  </a:lnTo>
                  <a:cubicBezTo>
                    <a:pt x="9430" y="12284"/>
                    <a:pt x="9733" y="12063"/>
                    <a:pt x="10007" y="11808"/>
                  </a:cubicBezTo>
                  <a:close/>
                  <a:moveTo>
                    <a:pt x="5674" y="0"/>
                  </a:moveTo>
                  <a:cubicBezTo>
                    <a:pt x="4843" y="0"/>
                    <a:pt x="4079" y="437"/>
                    <a:pt x="3651" y="1148"/>
                  </a:cubicBezTo>
                  <a:lnTo>
                    <a:pt x="3478" y="1432"/>
                  </a:lnTo>
                  <a:cubicBezTo>
                    <a:pt x="3296" y="1742"/>
                    <a:pt x="2998" y="1774"/>
                    <a:pt x="2837" y="1774"/>
                  </a:cubicBezTo>
                  <a:cubicBezTo>
                    <a:pt x="2794" y="1774"/>
                    <a:pt x="2761" y="1772"/>
                    <a:pt x="2742" y="1772"/>
                  </a:cubicBezTo>
                  <a:cubicBezTo>
                    <a:pt x="2736" y="1772"/>
                    <a:pt x="2732" y="1772"/>
                    <a:pt x="2729" y="1773"/>
                  </a:cubicBezTo>
                  <a:cubicBezTo>
                    <a:pt x="2533" y="1710"/>
                    <a:pt x="2334" y="1680"/>
                    <a:pt x="2137" y="1680"/>
                  </a:cubicBezTo>
                  <a:cubicBezTo>
                    <a:pt x="1469" y="1680"/>
                    <a:pt x="830" y="2026"/>
                    <a:pt x="466" y="2623"/>
                  </a:cubicBezTo>
                  <a:cubicBezTo>
                    <a:pt x="0" y="3392"/>
                    <a:pt x="120" y="4381"/>
                    <a:pt x="759" y="5020"/>
                  </a:cubicBezTo>
                  <a:cubicBezTo>
                    <a:pt x="855" y="5092"/>
                    <a:pt x="1119" y="5515"/>
                    <a:pt x="1701" y="5515"/>
                  </a:cubicBezTo>
                  <a:cubicBezTo>
                    <a:pt x="2253" y="5515"/>
                    <a:pt x="2522" y="5126"/>
                    <a:pt x="2575" y="5087"/>
                  </a:cubicBezTo>
                  <a:lnTo>
                    <a:pt x="2859" y="5371"/>
                  </a:lnTo>
                  <a:cubicBezTo>
                    <a:pt x="1403" y="7321"/>
                    <a:pt x="1682" y="9973"/>
                    <a:pt x="3161" y="11520"/>
                  </a:cubicBezTo>
                  <a:lnTo>
                    <a:pt x="2484" y="12197"/>
                  </a:lnTo>
                  <a:cubicBezTo>
                    <a:pt x="1883" y="12798"/>
                    <a:pt x="2306" y="13840"/>
                    <a:pt x="3166" y="13840"/>
                  </a:cubicBezTo>
                  <a:cubicBezTo>
                    <a:pt x="3421" y="13840"/>
                    <a:pt x="3666" y="13739"/>
                    <a:pt x="3848" y="13557"/>
                  </a:cubicBezTo>
                  <a:lnTo>
                    <a:pt x="4742" y="12663"/>
                  </a:lnTo>
                  <a:cubicBezTo>
                    <a:pt x="5373" y="12949"/>
                    <a:pt x="6051" y="13092"/>
                    <a:pt x="6728" y="13092"/>
                  </a:cubicBezTo>
                  <a:cubicBezTo>
                    <a:pt x="7406" y="13092"/>
                    <a:pt x="8083" y="12949"/>
                    <a:pt x="8715" y="12663"/>
                  </a:cubicBezTo>
                  <a:lnTo>
                    <a:pt x="9603" y="13557"/>
                  </a:lnTo>
                  <a:cubicBezTo>
                    <a:pt x="9786" y="13739"/>
                    <a:pt x="10031" y="13840"/>
                    <a:pt x="10286" y="13840"/>
                  </a:cubicBezTo>
                  <a:cubicBezTo>
                    <a:pt x="11141" y="13840"/>
                    <a:pt x="11578" y="12803"/>
                    <a:pt x="10968" y="12193"/>
                  </a:cubicBezTo>
                  <a:lnTo>
                    <a:pt x="10295" y="11520"/>
                  </a:lnTo>
                  <a:cubicBezTo>
                    <a:pt x="11857" y="9805"/>
                    <a:pt x="11981" y="7225"/>
                    <a:pt x="10593" y="5366"/>
                  </a:cubicBezTo>
                  <a:lnTo>
                    <a:pt x="10872" y="5087"/>
                  </a:lnTo>
                  <a:cubicBezTo>
                    <a:pt x="10934" y="5131"/>
                    <a:pt x="11189" y="5510"/>
                    <a:pt x="11751" y="5510"/>
                  </a:cubicBezTo>
                  <a:cubicBezTo>
                    <a:pt x="12039" y="5510"/>
                    <a:pt x="12313" y="5400"/>
                    <a:pt x="12519" y="5193"/>
                  </a:cubicBezTo>
                  <a:cubicBezTo>
                    <a:pt x="12568" y="5126"/>
                    <a:pt x="13379" y="4540"/>
                    <a:pt x="13255" y="3425"/>
                  </a:cubicBezTo>
                  <a:cubicBezTo>
                    <a:pt x="13241" y="3299"/>
                    <a:pt x="13147" y="3240"/>
                    <a:pt x="13053" y="3240"/>
                  </a:cubicBezTo>
                  <a:cubicBezTo>
                    <a:pt x="12942" y="3240"/>
                    <a:pt x="12831" y="3321"/>
                    <a:pt x="12846" y="3469"/>
                  </a:cubicBezTo>
                  <a:cubicBezTo>
                    <a:pt x="12947" y="4367"/>
                    <a:pt x="12284" y="4823"/>
                    <a:pt x="12231" y="4905"/>
                  </a:cubicBezTo>
                  <a:cubicBezTo>
                    <a:pt x="12099" y="5035"/>
                    <a:pt x="11926" y="5099"/>
                    <a:pt x="11753" y="5099"/>
                  </a:cubicBezTo>
                  <a:cubicBezTo>
                    <a:pt x="11580" y="5099"/>
                    <a:pt x="11407" y="5035"/>
                    <a:pt x="11275" y="4905"/>
                  </a:cubicBezTo>
                  <a:lnTo>
                    <a:pt x="10045" y="3675"/>
                  </a:lnTo>
                  <a:cubicBezTo>
                    <a:pt x="9781" y="3411"/>
                    <a:pt x="9781" y="2983"/>
                    <a:pt x="10045" y="2719"/>
                  </a:cubicBezTo>
                  <a:cubicBezTo>
                    <a:pt x="10137" y="2657"/>
                    <a:pt x="10511" y="2095"/>
                    <a:pt x="11314" y="2095"/>
                  </a:cubicBezTo>
                  <a:cubicBezTo>
                    <a:pt x="11833" y="2095"/>
                    <a:pt x="12323" y="2354"/>
                    <a:pt x="12606" y="2791"/>
                  </a:cubicBezTo>
                  <a:cubicBezTo>
                    <a:pt x="12650" y="2859"/>
                    <a:pt x="12711" y="2888"/>
                    <a:pt x="12772" y="2888"/>
                  </a:cubicBezTo>
                  <a:cubicBezTo>
                    <a:pt x="12916" y="2888"/>
                    <a:pt x="13057" y="2728"/>
                    <a:pt x="12952" y="2565"/>
                  </a:cubicBezTo>
                  <a:cubicBezTo>
                    <a:pt x="12583" y="2005"/>
                    <a:pt x="11962" y="1682"/>
                    <a:pt x="11315" y="1682"/>
                  </a:cubicBezTo>
                  <a:cubicBezTo>
                    <a:pt x="11120" y="1682"/>
                    <a:pt x="10922" y="1711"/>
                    <a:pt x="10728" y="1773"/>
                  </a:cubicBezTo>
                  <a:lnTo>
                    <a:pt x="10425" y="1773"/>
                  </a:lnTo>
                  <a:cubicBezTo>
                    <a:pt x="10180" y="1773"/>
                    <a:pt x="9949" y="1643"/>
                    <a:pt x="9824" y="1432"/>
                  </a:cubicBezTo>
                  <a:lnTo>
                    <a:pt x="9651" y="1148"/>
                  </a:lnTo>
                  <a:cubicBezTo>
                    <a:pt x="9229" y="437"/>
                    <a:pt x="8460" y="5"/>
                    <a:pt x="7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1" name="Google Shape;1091;p38">
            <a:hlinkClick r:id="rId3" action="ppaction://hlinksldjump"/>
          </p:cNvPr>
          <p:cNvSpPr/>
          <p:nvPr/>
        </p:nvSpPr>
        <p:spPr>
          <a:xfrm>
            <a:off x="4855177" y="1626085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2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Elektróny vyžarujú energiu pri prechode z nižšej na vyššiu energetickú hladinu</a:t>
            </a: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1092" name="Google Shape;1092;p38">
            <a:hlinkClick r:id="rId3" action="ppaction://hlinksldjump"/>
          </p:cNvPr>
          <p:cNvSpPr/>
          <p:nvPr/>
        </p:nvSpPr>
        <p:spPr>
          <a:xfrm>
            <a:off x="5001694" y="1690989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3" name="Google Shape;1093;p38">
            <a:hlinkClick r:id="rId3" action="ppaction://hlinksldjump"/>
          </p:cNvPr>
          <p:cNvSpPr/>
          <p:nvPr/>
        </p:nvSpPr>
        <p:spPr>
          <a:xfrm>
            <a:off x="4855175" y="2875360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Elektróny dokážu vyžiariť fotón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94" name="Google Shape;1094;p38">
            <a:hlinkClick r:id="rId3" action="ppaction://hlinksldjump"/>
          </p:cNvPr>
          <p:cNvSpPr/>
          <p:nvPr/>
        </p:nvSpPr>
        <p:spPr>
          <a:xfrm>
            <a:off x="4999166" y="2973205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5" name="Google Shape;1095;p38">
            <a:hlinkClick r:id="rId4" action="ppaction://hlinksldjump"/>
          </p:cNvPr>
          <p:cNvSpPr/>
          <p:nvPr/>
        </p:nvSpPr>
        <p:spPr>
          <a:xfrm>
            <a:off x="4855177" y="2256110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Elektróny sú </a:t>
            </a:r>
            <a:r>
              <a:rPr lang="sk-SK" sz="1600" dirty="0" err="1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kvantované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96" name="Google Shape;1096;p38">
            <a:hlinkClick r:id="rId4" action="ppaction://hlinksldjump"/>
          </p:cNvPr>
          <p:cNvSpPr/>
          <p:nvPr/>
        </p:nvSpPr>
        <p:spPr>
          <a:xfrm>
            <a:off x="5001694" y="2326010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7" name="Google Shape;1093;p38">
            <a:hlinkClick r:id="rId3" action="ppaction://hlinksldjump"/>
            <a:extLst>
              <a:ext uri="{FF2B5EF4-FFF2-40B4-BE49-F238E27FC236}">
                <a16:creationId xmlns:a16="http://schemas.microsoft.com/office/drawing/2014/main" id="{C4219020-75BB-7098-6BAE-20204AD54FC1}"/>
              </a:ext>
            </a:extLst>
          </p:cNvPr>
          <p:cNvSpPr/>
          <p:nvPr/>
        </p:nvSpPr>
        <p:spPr>
          <a:xfrm>
            <a:off x="4855175" y="3505385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Elektróny sa pohybujú po diskrétnych dráhach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8" name="Google Shape;1094;p38">
            <a:hlinkClick r:id="rId5" action="ppaction://hlinksldjump"/>
            <a:extLst>
              <a:ext uri="{FF2B5EF4-FFF2-40B4-BE49-F238E27FC236}">
                <a16:creationId xmlns:a16="http://schemas.microsoft.com/office/drawing/2014/main" id="{85DEBF94-5935-B6CB-157B-5BD063EB226A}"/>
              </a:ext>
            </a:extLst>
          </p:cNvPr>
          <p:cNvSpPr/>
          <p:nvPr/>
        </p:nvSpPr>
        <p:spPr>
          <a:xfrm>
            <a:off x="4959597" y="3575285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D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3422815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38"/>
          <p:cNvSpPr/>
          <p:nvPr/>
        </p:nvSpPr>
        <p:spPr>
          <a:xfrm>
            <a:off x="986125" y="1880525"/>
            <a:ext cx="3302700" cy="2123400"/>
          </a:xfrm>
          <a:prstGeom prst="roundRect">
            <a:avLst>
              <a:gd name="adj" fmla="val 12107"/>
            </a:avLst>
          </a:prstGeom>
          <a:solidFill>
            <a:schemeClr val="accen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411475" rIns="2743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200" b="1" dirty="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Ktoré tvrdenie o </a:t>
            </a:r>
            <a:r>
              <a:rPr lang="sk-SK" sz="2200" b="1" dirty="0" err="1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Bohrovom</a:t>
            </a:r>
            <a:r>
              <a:rPr lang="sk-SK" sz="2200" b="1" dirty="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 postuláte je pravdivé?</a:t>
            </a:r>
            <a:endParaRPr sz="2200" b="1" dirty="0"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073" name="Google Shape;1073;p38"/>
          <p:cNvSpPr/>
          <p:nvPr/>
        </p:nvSpPr>
        <p:spPr>
          <a:xfrm>
            <a:off x="2311525" y="1554587"/>
            <a:ext cx="651900" cy="6519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4" name="Google Shape;1074;p38"/>
          <p:cNvGrpSpPr/>
          <p:nvPr/>
        </p:nvGrpSpPr>
        <p:grpSpPr>
          <a:xfrm>
            <a:off x="2435354" y="1671452"/>
            <a:ext cx="404243" cy="418171"/>
            <a:chOff x="2718534" y="1784068"/>
            <a:chExt cx="404243" cy="418171"/>
          </a:xfrm>
        </p:grpSpPr>
        <p:sp>
          <p:nvSpPr>
            <p:cNvPr id="1075" name="Google Shape;1075;p38"/>
            <p:cNvSpPr/>
            <p:nvPr/>
          </p:nvSpPr>
          <p:spPr>
            <a:xfrm>
              <a:off x="2773671" y="1790292"/>
              <a:ext cx="296256" cy="81904"/>
            </a:xfrm>
            <a:custGeom>
              <a:avLst/>
              <a:gdLst/>
              <a:ahLst/>
              <a:cxnLst/>
              <a:rect l="l" t="t" r="r" b="b"/>
              <a:pathLst>
                <a:path w="9806" h="2711" extrusionOk="0">
                  <a:moveTo>
                    <a:pt x="3849" y="1"/>
                  </a:moveTo>
                  <a:cubicBezTo>
                    <a:pt x="3090" y="1"/>
                    <a:pt x="2393" y="399"/>
                    <a:pt x="2004" y="1048"/>
                  </a:cubicBezTo>
                  <a:lnTo>
                    <a:pt x="1831" y="1331"/>
                  </a:lnTo>
                  <a:cubicBezTo>
                    <a:pt x="1668" y="1605"/>
                    <a:pt x="1375" y="1768"/>
                    <a:pt x="1058" y="1773"/>
                  </a:cubicBezTo>
                  <a:lnTo>
                    <a:pt x="471" y="1773"/>
                  </a:lnTo>
                  <a:cubicBezTo>
                    <a:pt x="212" y="1773"/>
                    <a:pt x="1" y="1980"/>
                    <a:pt x="1" y="2239"/>
                  </a:cubicBezTo>
                  <a:cubicBezTo>
                    <a:pt x="1" y="2499"/>
                    <a:pt x="212" y="2710"/>
                    <a:pt x="471" y="2710"/>
                  </a:cubicBezTo>
                  <a:lnTo>
                    <a:pt x="1058" y="2710"/>
                  </a:lnTo>
                  <a:cubicBezTo>
                    <a:pt x="1706" y="2710"/>
                    <a:pt x="2307" y="2369"/>
                    <a:pt x="2638" y="1816"/>
                  </a:cubicBezTo>
                  <a:lnTo>
                    <a:pt x="2811" y="1528"/>
                  </a:lnTo>
                  <a:cubicBezTo>
                    <a:pt x="3027" y="1163"/>
                    <a:pt x="3421" y="942"/>
                    <a:pt x="3849" y="937"/>
                  </a:cubicBezTo>
                  <a:lnTo>
                    <a:pt x="5814" y="937"/>
                  </a:lnTo>
                  <a:cubicBezTo>
                    <a:pt x="6236" y="942"/>
                    <a:pt x="6630" y="1163"/>
                    <a:pt x="6851" y="1528"/>
                  </a:cubicBezTo>
                  <a:lnTo>
                    <a:pt x="7019" y="1816"/>
                  </a:lnTo>
                  <a:cubicBezTo>
                    <a:pt x="7356" y="2369"/>
                    <a:pt x="7951" y="2710"/>
                    <a:pt x="8600" y="2710"/>
                  </a:cubicBezTo>
                  <a:lnTo>
                    <a:pt x="9335" y="2710"/>
                  </a:lnTo>
                  <a:cubicBezTo>
                    <a:pt x="9594" y="2710"/>
                    <a:pt x="9806" y="2499"/>
                    <a:pt x="9806" y="2239"/>
                  </a:cubicBezTo>
                  <a:cubicBezTo>
                    <a:pt x="9806" y="1980"/>
                    <a:pt x="9594" y="1773"/>
                    <a:pt x="9335" y="1773"/>
                  </a:cubicBezTo>
                  <a:lnTo>
                    <a:pt x="8600" y="1773"/>
                  </a:lnTo>
                  <a:cubicBezTo>
                    <a:pt x="8283" y="1773"/>
                    <a:pt x="7990" y="1605"/>
                    <a:pt x="7826" y="1331"/>
                  </a:cubicBezTo>
                  <a:lnTo>
                    <a:pt x="7654" y="1048"/>
                  </a:lnTo>
                  <a:cubicBezTo>
                    <a:pt x="7264" y="399"/>
                    <a:pt x="6563" y="1"/>
                    <a:pt x="5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8"/>
            <p:cNvSpPr/>
            <p:nvPr/>
          </p:nvSpPr>
          <p:spPr>
            <a:xfrm>
              <a:off x="2776148" y="1890716"/>
              <a:ext cx="80001" cy="77221"/>
            </a:xfrm>
            <a:custGeom>
              <a:avLst/>
              <a:gdLst/>
              <a:ahLst/>
              <a:cxnLst/>
              <a:rect l="l" t="t" r="r" b="b"/>
              <a:pathLst>
                <a:path w="2648" h="2556" extrusionOk="0">
                  <a:moveTo>
                    <a:pt x="500" y="1"/>
                  </a:moveTo>
                  <a:cubicBezTo>
                    <a:pt x="383" y="1"/>
                    <a:pt x="267" y="44"/>
                    <a:pt x="178" y="131"/>
                  </a:cubicBezTo>
                  <a:cubicBezTo>
                    <a:pt x="0" y="308"/>
                    <a:pt x="0" y="597"/>
                    <a:pt x="178" y="774"/>
                  </a:cubicBezTo>
                  <a:lnTo>
                    <a:pt x="1826" y="2422"/>
                  </a:lnTo>
                  <a:cubicBezTo>
                    <a:pt x="1915" y="2511"/>
                    <a:pt x="2031" y="2555"/>
                    <a:pt x="2148" y="2555"/>
                  </a:cubicBezTo>
                  <a:cubicBezTo>
                    <a:pt x="2264" y="2555"/>
                    <a:pt x="2381" y="2511"/>
                    <a:pt x="2470" y="2422"/>
                  </a:cubicBezTo>
                  <a:cubicBezTo>
                    <a:pt x="2647" y="2244"/>
                    <a:pt x="2647" y="1961"/>
                    <a:pt x="2470" y="1783"/>
                  </a:cubicBezTo>
                  <a:lnTo>
                    <a:pt x="822" y="131"/>
                  </a:lnTo>
                  <a:cubicBezTo>
                    <a:pt x="733" y="44"/>
                    <a:pt x="616" y="1"/>
                    <a:pt x="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8"/>
            <p:cNvSpPr/>
            <p:nvPr/>
          </p:nvSpPr>
          <p:spPr>
            <a:xfrm>
              <a:off x="2987479" y="1890625"/>
              <a:ext cx="80001" cy="77312"/>
            </a:xfrm>
            <a:custGeom>
              <a:avLst/>
              <a:gdLst/>
              <a:ahLst/>
              <a:cxnLst/>
              <a:rect l="l" t="t" r="r" b="b"/>
              <a:pathLst>
                <a:path w="2648" h="2559" extrusionOk="0">
                  <a:moveTo>
                    <a:pt x="2150" y="1"/>
                  </a:moveTo>
                  <a:cubicBezTo>
                    <a:pt x="2032" y="1"/>
                    <a:pt x="1915" y="47"/>
                    <a:pt x="1826" y="138"/>
                  </a:cubicBezTo>
                  <a:lnTo>
                    <a:pt x="178" y="1786"/>
                  </a:lnTo>
                  <a:cubicBezTo>
                    <a:pt x="0" y="1964"/>
                    <a:pt x="0" y="2247"/>
                    <a:pt x="178" y="2425"/>
                  </a:cubicBezTo>
                  <a:cubicBezTo>
                    <a:pt x="267" y="2514"/>
                    <a:pt x="382" y="2558"/>
                    <a:pt x="498" y="2558"/>
                  </a:cubicBezTo>
                  <a:cubicBezTo>
                    <a:pt x="614" y="2558"/>
                    <a:pt x="730" y="2514"/>
                    <a:pt x="822" y="2425"/>
                  </a:cubicBezTo>
                  <a:lnTo>
                    <a:pt x="2469" y="777"/>
                  </a:lnTo>
                  <a:cubicBezTo>
                    <a:pt x="2647" y="600"/>
                    <a:pt x="2647" y="311"/>
                    <a:pt x="2469" y="134"/>
                  </a:cubicBezTo>
                  <a:cubicBezTo>
                    <a:pt x="2381" y="45"/>
                    <a:pt x="2265" y="1"/>
                    <a:pt x="2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8"/>
            <p:cNvSpPr/>
            <p:nvPr/>
          </p:nvSpPr>
          <p:spPr>
            <a:xfrm>
              <a:off x="2789048" y="2099358"/>
              <a:ext cx="101058" cy="9658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2514" y="1"/>
                  </a:moveTo>
                  <a:cubicBezTo>
                    <a:pt x="2320" y="1"/>
                    <a:pt x="2127" y="75"/>
                    <a:pt x="1980" y="224"/>
                  </a:cubicBezTo>
                  <a:lnTo>
                    <a:pt x="299" y="1906"/>
                  </a:lnTo>
                  <a:cubicBezTo>
                    <a:pt x="1" y="2199"/>
                    <a:pt x="1" y="2679"/>
                    <a:pt x="299" y="2977"/>
                  </a:cubicBezTo>
                  <a:cubicBezTo>
                    <a:pt x="445" y="3123"/>
                    <a:pt x="639" y="3197"/>
                    <a:pt x="833" y="3197"/>
                  </a:cubicBezTo>
                  <a:cubicBezTo>
                    <a:pt x="1027" y="3197"/>
                    <a:pt x="1221" y="3123"/>
                    <a:pt x="1370" y="2977"/>
                  </a:cubicBezTo>
                  <a:lnTo>
                    <a:pt x="3051" y="1295"/>
                  </a:lnTo>
                  <a:cubicBezTo>
                    <a:pt x="3345" y="998"/>
                    <a:pt x="3345" y="517"/>
                    <a:pt x="3051" y="224"/>
                  </a:cubicBezTo>
                  <a:cubicBezTo>
                    <a:pt x="2903" y="75"/>
                    <a:pt x="2708" y="1"/>
                    <a:pt x="2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8"/>
            <p:cNvSpPr/>
            <p:nvPr/>
          </p:nvSpPr>
          <p:spPr>
            <a:xfrm>
              <a:off x="2953491" y="2099358"/>
              <a:ext cx="101058" cy="9658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831" y="1"/>
                  </a:moveTo>
                  <a:cubicBezTo>
                    <a:pt x="637" y="1"/>
                    <a:pt x="443" y="75"/>
                    <a:pt x="294" y="224"/>
                  </a:cubicBezTo>
                  <a:cubicBezTo>
                    <a:pt x="1" y="517"/>
                    <a:pt x="1" y="998"/>
                    <a:pt x="294" y="1295"/>
                  </a:cubicBezTo>
                  <a:lnTo>
                    <a:pt x="1975" y="2977"/>
                  </a:lnTo>
                  <a:cubicBezTo>
                    <a:pt x="2124" y="3123"/>
                    <a:pt x="2319" y="3197"/>
                    <a:pt x="2513" y="3197"/>
                  </a:cubicBezTo>
                  <a:cubicBezTo>
                    <a:pt x="2707" y="3197"/>
                    <a:pt x="2900" y="3123"/>
                    <a:pt x="3047" y="2977"/>
                  </a:cubicBezTo>
                  <a:cubicBezTo>
                    <a:pt x="3345" y="2679"/>
                    <a:pt x="3345" y="2199"/>
                    <a:pt x="3047" y="1906"/>
                  </a:cubicBezTo>
                  <a:lnTo>
                    <a:pt x="1365" y="224"/>
                  </a:lnTo>
                  <a:cubicBezTo>
                    <a:pt x="1219" y="75"/>
                    <a:pt x="1025" y="1"/>
                    <a:pt x="8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8"/>
            <p:cNvSpPr/>
            <p:nvPr/>
          </p:nvSpPr>
          <p:spPr>
            <a:xfrm>
              <a:off x="2781949" y="1893918"/>
              <a:ext cx="279579" cy="279579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"/>
                  </a:moveTo>
                  <a:cubicBezTo>
                    <a:pt x="2076" y="1"/>
                    <a:pt x="0" y="2071"/>
                    <a:pt x="0" y="4627"/>
                  </a:cubicBezTo>
                  <a:cubicBezTo>
                    <a:pt x="0" y="7183"/>
                    <a:pt x="2076" y="9253"/>
                    <a:pt x="4627" y="9253"/>
                  </a:cubicBezTo>
                  <a:cubicBezTo>
                    <a:pt x="7183" y="9253"/>
                    <a:pt x="9253" y="7183"/>
                    <a:pt x="9253" y="4627"/>
                  </a:cubicBezTo>
                  <a:cubicBezTo>
                    <a:pt x="9253" y="2071"/>
                    <a:pt x="7183" y="1"/>
                    <a:pt x="4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2807206" y="1920625"/>
              <a:ext cx="240093" cy="226105"/>
            </a:xfrm>
            <a:custGeom>
              <a:avLst/>
              <a:gdLst/>
              <a:ahLst/>
              <a:cxnLst/>
              <a:rect l="l" t="t" r="r" b="b"/>
              <a:pathLst>
                <a:path w="7947" h="7484" extrusionOk="0">
                  <a:moveTo>
                    <a:pt x="3790" y="0"/>
                  </a:moveTo>
                  <a:cubicBezTo>
                    <a:pt x="3347" y="0"/>
                    <a:pt x="2900" y="79"/>
                    <a:pt x="2470" y="241"/>
                  </a:cubicBezTo>
                  <a:cubicBezTo>
                    <a:pt x="1057" y="774"/>
                    <a:pt x="101" y="2110"/>
                    <a:pt x="48" y="3623"/>
                  </a:cubicBezTo>
                  <a:cubicBezTo>
                    <a:pt x="0" y="5136"/>
                    <a:pt x="870" y="6529"/>
                    <a:pt x="2249" y="7154"/>
                  </a:cubicBezTo>
                  <a:cubicBezTo>
                    <a:pt x="2742" y="7375"/>
                    <a:pt x="3266" y="7483"/>
                    <a:pt x="3786" y="7483"/>
                  </a:cubicBezTo>
                  <a:cubicBezTo>
                    <a:pt x="4720" y="7483"/>
                    <a:pt x="5642" y="7135"/>
                    <a:pt x="6351" y="6472"/>
                  </a:cubicBezTo>
                  <a:cubicBezTo>
                    <a:pt x="7869" y="5059"/>
                    <a:pt x="7946" y="2686"/>
                    <a:pt x="6524" y="1187"/>
                  </a:cubicBezTo>
                  <a:cubicBezTo>
                    <a:pt x="5802" y="414"/>
                    <a:pt x="4806" y="0"/>
                    <a:pt x="3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2905182" y="1948934"/>
              <a:ext cx="30484" cy="108732"/>
            </a:xfrm>
            <a:custGeom>
              <a:avLst/>
              <a:gdLst/>
              <a:ahLst/>
              <a:cxnLst/>
              <a:rect l="l" t="t" r="r" b="b"/>
              <a:pathLst>
                <a:path w="1009" h="3599" extrusionOk="0">
                  <a:moveTo>
                    <a:pt x="505" y="0"/>
                  </a:moveTo>
                  <a:cubicBezTo>
                    <a:pt x="226" y="0"/>
                    <a:pt x="0" y="226"/>
                    <a:pt x="0" y="505"/>
                  </a:cubicBezTo>
                  <a:lnTo>
                    <a:pt x="0" y="3094"/>
                  </a:lnTo>
                  <a:cubicBezTo>
                    <a:pt x="0" y="3373"/>
                    <a:pt x="226" y="3599"/>
                    <a:pt x="505" y="3599"/>
                  </a:cubicBezTo>
                  <a:cubicBezTo>
                    <a:pt x="783" y="3599"/>
                    <a:pt x="1009" y="3373"/>
                    <a:pt x="1009" y="3094"/>
                  </a:cubicBezTo>
                  <a:lnTo>
                    <a:pt x="1009" y="505"/>
                  </a:lnTo>
                  <a:cubicBezTo>
                    <a:pt x="1009" y="226"/>
                    <a:pt x="783" y="0"/>
                    <a:pt x="5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2903732" y="2027786"/>
              <a:ext cx="75499" cy="72508"/>
            </a:xfrm>
            <a:custGeom>
              <a:avLst/>
              <a:gdLst/>
              <a:ahLst/>
              <a:cxnLst/>
              <a:rect l="l" t="t" r="r" b="b"/>
              <a:pathLst>
                <a:path w="2499" h="2400" extrusionOk="0">
                  <a:moveTo>
                    <a:pt x="553" y="0"/>
                  </a:moveTo>
                  <a:cubicBezTo>
                    <a:pt x="424" y="0"/>
                    <a:pt x="296" y="49"/>
                    <a:pt x="197" y="148"/>
                  </a:cubicBezTo>
                  <a:cubicBezTo>
                    <a:pt x="0" y="345"/>
                    <a:pt x="0" y="667"/>
                    <a:pt x="197" y="864"/>
                  </a:cubicBezTo>
                  <a:lnTo>
                    <a:pt x="1590" y="2252"/>
                  </a:lnTo>
                  <a:cubicBezTo>
                    <a:pt x="1689" y="2351"/>
                    <a:pt x="1817" y="2400"/>
                    <a:pt x="1946" y="2400"/>
                  </a:cubicBezTo>
                  <a:cubicBezTo>
                    <a:pt x="2074" y="2400"/>
                    <a:pt x="2203" y="2351"/>
                    <a:pt x="2301" y="2252"/>
                  </a:cubicBezTo>
                  <a:cubicBezTo>
                    <a:pt x="2498" y="2055"/>
                    <a:pt x="2498" y="1738"/>
                    <a:pt x="2301" y="1541"/>
                  </a:cubicBezTo>
                  <a:lnTo>
                    <a:pt x="908" y="148"/>
                  </a:lnTo>
                  <a:cubicBezTo>
                    <a:pt x="810" y="49"/>
                    <a:pt x="681" y="0"/>
                    <a:pt x="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3007207" y="1841229"/>
              <a:ext cx="111058" cy="103233"/>
            </a:xfrm>
            <a:custGeom>
              <a:avLst/>
              <a:gdLst/>
              <a:ahLst/>
              <a:cxnLst/>
              <a:rect l="l" t="t" r="r" b="b"/>
              <a:pathLst>
                <a:path w="3676" h="3417" extrusionOk="0">
                  <a:moveTo>
                    <a:pt x="1760" y="1"/>
                  </a:moveTo>
                  <a:cubicBezTo>
                    <a:pt x="1307" y="1"/>
                    <a:pt x="858" y="174"/>
                    <a:pt x="519" y="510"/>
                  </a:cubicBezTo>
                  <a:lnTo>
                    <a:pt x="346" y="683"/>
                  </a:lnTo>
                  <a:cubicBezTo>
                    <a:pt x="0" y="1029"/>
                    <a:pt x="0" y="1586"/>
                    <a:pt x="346" y="1927"/>
                  </a:cubicBezTo>
                  <a:lnTo>
                    <a:pt x="1576" y="3157"/>
                  </a:lnTo>
                  <a:cubicBezTo>
                    <a:pt x="1745" y="3326"/>
                    <a:pt x="1970" y="3416"/>
                    <a:pt x="2197" y="3416"/>
                  </a:cubicBezTo>
                  <a:cubicBezTo>
                    <a:pt x="2305" y="3416"/>
                    <a:pt x="2414" y="3396"/>
                    <a:pt x="2518" y="3354"/>
                  </a:cubicBezTo>
                  <a:cubicBezTo>
                    <a:pt x="2633" y="3311"/>
                    <a:pt x="2734" y="3243"/>
                    <a:pt x="2820" y="3157"/>
                  </a:cubicBezTo>
                  <a:lnTo>
                    <a:pt x="2998" y="2984"/>
                  </a:lnTo>
                  <a:cubicBezTo>
                    <a:pt x="3675" y="2297"/>
                    <a:pt x="3675" y="1192"/>
                    <a:pt x="2998" y="510"/>
                  </a:cubicBezTo>
                  <a:cubicBezTo>
                    <a:pt x="2916" y="428"/>
                    <a:pt x="2825" y="356"/>
                    <a:pt x="2734" y="294"/>
                  </a:cubicBezTo>
                  <a:cubicBezTo>
                    <a:pt x="2437" y="97"/>
                    <a:pt x="2097" y="1"/>
                    <a:pt x="17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2785151" y="1914372"/>
              <a:ext cx="260123" cy="238733"/>
            </a:xfrm>
            <a:custGeom>
              <a:avLst/>
              <a:gdLst/>
              <a:ahLst/>
              <a:cxnLst/>
              <a:rect l="l" t="t" r="r" b="b"/>
              <a:pathLst>
                <a:path w="8610" h="7902" extrusionOk="0">
                  <a:moveTo>
                    <a:pt x="4580" y="1"/>
                  </a:moveTo>
                  <a:cubicBezTo>
                    <a:pt x="2561" y="1"/>
                    <a:pt x="577" y="1533"/>
                    <a:pt x="577" y="3950"/>
                  </a:cubicBezTo>
                  <a:cubicBezTo>
                    <a:pt x="577" y="6334"/>
                    <a:pt x="2542" y="7902"/>
                    <a:pt x="4570" y="7902"/>
                  </a:cubicBezTo>
                  <a:cubicBezTo>
                    <a:pt x="5603" y="7902"/>
                    <a:pt x="6652" y="7495"/>
                    <a:pt x="7466" y="6583"/>
                  </a:cubicBezTo>
                  <a:cubicBezTo>
                    <a:pt x="7730" y="6285"/>
                    <a:pt x="7951" y="5948"/>
                    <a:pt x="8119" y="5583"/>
                  </a:cubicBezTo>
                  <a:cubicBezTo>
                    <a:pt x="8191" y="5420"/>
                    <a:pt x="8057" y="5292"/>
                    <a:pt x="7922" y="5292"/>
                  </a:cubicBezTo>
                  <a:cubicBezTo>
                    <a:pt x="7851" y="5292"/>
                    <a:pt x="7780" y="5328"/>
                    <a:pt x="7740" y="5415"/>
                  </a:cubicBezTo>
                  <a:cubicBezTo>
                    <a:pt x="7163" y="6674"/>
                    <a:pt x="5909" y="7486"/>
                    <a:pt x="4521" y="7486"/>
                  </a:cubicBezTo>
                  <a:cubicBezTo>
                    <a:pt x="1658" y="7486"/>
                    <a:pt x="0" y="4253"/>
                    <a:pt x="1610" y="1937"/>
                  </a:cubicBezTo>
                  <a:cubicBezTo>
                    <a:pt x="2312" y="926"/>
                    <a:pt x="3418" y="413"/>
                    <a:pt x="4525" y="413"/>
                  </a:cubicBezTo>
                  <a:cubicBezTo>
                    <a:pt x="5622" y="413"/>
                    <a:pt x="6720" y="916"/>
                    <a:pt x="7427" y="1937"/>
                  </a:cubicBezTo>
                  <a:cubicBezTo>
                    <a:pt x="7980" y="2734"/>
                    <a:pt x="8181" y="3729"/>
                    <a:pt x="7980" y="4680"/>
                  </a:cubicBezTo>
                  <a:cubicBezTo>
                    <a:pt x="7946" y="4833"/>
                    <a:pt x="8067" y="4926"/>
                    <a:pt x="8185" y="4926"/>
                  </a:cubicBezTo>
                  <a:cubicBezTo>
                    <a:pt x="8273" y="4926"/>
                    <a:pt x="8359" y="4876"/>
                    <a:pt x="8383" y="4762"/>
                  </a:cubicBezTo>
                  <a:cubicBezTo>
                    <a:pt x="8609" y="3695"/>
                    <a:pt x="8383" y="2581"/>
                    <a:pt x="7759" y="1687"/>
                  </a:cubicBezTo>
                  <a:cubicBezTo>
                    <a:pt x="6944" y="520"/>
                    <a:pt x="5756" y="1"/>
                    <a:pt x="4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2898777" y="1942680"/>
              <a:ext cx="93113" cy="163838"/>
            </a:xfrm>
            <a:custGeom>
              <a:avLst/>
              <a:gdLst/>
              <a:ahLst/>
              <a:cxnLst/>
              <a:rect l="l" t="t" r="r" b="b"/>
              <a:pathLst>
                <a:path w="3082" h="5423" extrusionOk="0">
                  <a:moveTo>
                    <a:pt x="717" y="376"/>
                  </a:moveTo>
                  <a:cubicBezTo>
                    <a:pt x="894" y="376"/>
                    <a:pt x="1034" y="534"/>
                    <a:pt x="1014" y="712"/>
                  </a:cubicBezTo>
                  <a:lnTo>
                    <a:pt x="1014" y="2677"/>
                  </a:lnTo>
                  <a:cubicBezTo>
                    <a:pt x="918" y="2633"/>
                    <a:pt x="816" y="2612"/>
                    <a:pt x="715" y="2612"/>
                  </a:cubicBezTo>
                  <a:cubicBezTo>
                    <a:pt x="613" y="2612"/>
                    <a:pt x="512" y="2633"/>
                    <a:pt x="419" y="2677"/>
                  </a:cubicBezTo>
                  <a:lnTo>
                    <a:pt x="419" y="712"/>
                  </a:lnTo>
                  <a:cubicBezTo>
                    <a:pt x="395" y="534"/>
                    <a:pt x="534" y="376"/>
                    <a:pt x="717" y="376"/>
                  </a:cubicBezTo>
                  <a:close/>
                  <a:moveTo>
                    <a:pt x="751" y="3027"/>
                  </a:moveTo>
                  <a:cubicBezTo>
                    <a:pt x="883" y="3027"/>
                    <a:pt x="921" y="3102"/>
                    <a:pt x="2321" y="4502"/>
                  </a:cubicBezTo>
                  <a:lnTo>
                    <a:pt x="2316" y="4502"/>
                  </a:lnTo>
                  <a:cubicBezTo>
                    <a:pt x="2465" y="4613"/>
                    <a:pt x="2480" y="4824"/>
                    <a:pt x="2350" y="4954"/>
                  </a:cubicBezTo>
                  <a:cubicBezTo>
                    <a:pt x="2291" y="5013"/>
                    <a:pt x="2214" y="5042"/>
                    <a:pt x="2138" y="5042"/>
                  </a:cubicBezTo>
                  <a:cubicBezTo>
                    <a:pt x="2048" y="5042"/>
                    <a:pt x="1958" y="5001"/>
                    <a:pt x="1898" y="4920"/>
                  </a:cubicBezTo>
                  <a:lnTo>
                    <a:pt x="510" y="3537"/>
                  </a:lnTo>
                  <a:cubicBezTo>
                    <a:pt x="327" y="3344"/>
                    <a:pt x="457" y="3032"/>
                    <a:pt x="721" y="3027"/>
                  </a:cubicBezTo>
                  <a:cubicBezTo>
                    <a:pt x="732" y="3027"/>
                    <a:pt x="742" y="3027"/>
                    <a:pt x="751" y="3027"/>
                  </a:cubicBezTo>
                  <a:close/>
                  <a:moveTo>
                    <a:pt x="717" y="1"/>
                  </a:moveTo>
                  <a:cubicBezTo>
                    <a:pt x="327" y="1"/>
                    <a:pt x="6" y="318"/>
                    <a:pt x="6" y="712"/>
                  </a:cubicBezTo>
                  <a:lnTo>
                    <a:pt x="6" y="3306"/>
                  </a:lnTo>
                  <a:cubicBezTo>
                    <a:pt x="1" y="3498"/>
                    <a:pt x="78" y="3685"/>
                    <a:pt x="217" y="3820"/>
                  </a:cubicBezTo>
                  <a:cubicBezTo>
                    <a:pt x="1629" y="5204"/>
                    <a:pt x="1610" y="5285"/>
                    <a:pt x="1865" y="5376"/>
                  </a:cubicBezTo>
                  <a:cubicBezTo>
                    <a:pt x="1953" y="5408"/>
                    <a:pt x="2038" y="5423"/>
                    <a:pt x="2120" y="5423"/>
                  </a:cubicBezTo>
                  <a:cubicBezTo>
                    <a:pt x="2703" y="5423"/>
                    <a:pt x="3081" y="4681"/>
                    <a:pt x="2609" y="4209"/>
                  </a:cubicBezTo>
                  <a:lnTo>
                    <a:pt x="1428" y="3027"/>
                  </a:lnTo>
                  <a:lnTo>
                    <a:pt x="1428" y="712"/>
                  </a:lnTo>
                  <a:cubicBezTo>
                    <a:pt x="1428" y="318"/>
                    <a:pt x="1110" y="1"/>
                    <a:pt x="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2955968" y="209117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2956119" y="2091442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2725211" y="1841138"/>
              <a:ext cx="111061" cy="103327"/>
            </a:xfrm>
            <a:custGeom>
              <a:avLst/>
              <a:gdLst/>
              <a:ahLst/>
              <a:cxnLst/>
              <a:rect l="l" t="t" r="r" b="b"/>
              <a:pathLst>
                <a:path w="3676" h="3420" extrusionOk="0">
                  <a:moveTo>
                    <a:pt x="1922" y="0"/>
                  </a:moveTo>
                  <a:cubicBezTo>
                    <a:pt x="1474" y="0"/>
                    <a:pt x="1026" y="170"/>
                    <a:pt x="682" y="508"/>
                  </a:cubicBezTo>
                  <a:cubicBezTo>
                    <a:pt x="668" y="527"/>
                    <a:pt x="649" y="547"/>
                    <a:pt x="634" y="561"/>
                  </a:cubicBezTo>
                  <a:cubicBezTo>
                    <a:pt x="0" y="1253"/>
                    <a:pt x="24" y="2319"/>
                    <a:pt x="682" y="2987"/>
                  </a:cubicBezTo>
                  <a:lnTo>
                    <a:pt x="860" y="3160"/>
                  </a:lnTo>
                  <a:cubicBezTo>
                    <a:pt x="1031" y="3333"/>
                    <a:pt x="1255" y="3419"/>
                    <a:pt x="1480" y="3419"/>
                  </a:cubicBezTo>
                  <a:cubicBezTo>
                    <a:pt x="1706" y="3419"/>
                    <a:pt x="1931" y="3333"/>
                    <a:pt x="2104" y="3160"/>
                  </a:cubicBezTo>
                  <a:lnTo>
                    <a:pt x="3334" y="1930"/>
                  </a:lnTo>
                  <a:cubicBezTo>
                    <a:pt x="3675" y="1589"/>
                    <a:pt x="3675" y="1032"/>
                    <a:pt x="3334" y="686"/>
                  </a:cubicBezTo>
                  <a:lnTo>
                    <a:pt x="3161" y="508"/>
                  </a:lnTo>
                  <a:cubicBezTo>
                    <a:pt x="2818" y="170"/>
                    <a:pt x="2370" y="0"/>
                    <a:pt x="1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2718534" y="1784068"/>
              <a:ext cx="404243" cy="418171"/>
            </a:xfrm>
            <a:custGeom>
              <a:avLst/>
              <a:gdLst/>
              <a:ahLst/>
              <a:cxnLst/>
              <a:rect l="l" t="t" r="r" b="b"/>
              <a:pathLst>
                <a:path w="13380" h="13841" extrusionOk="0">
                  <a:moveTo>
                    <a:pt x="7634" y="413"/>
                  </a:moveTo>
                  <a:cubicBezTo>
                    <a:pt x="8316" y="413"/>
                    <a:pt x="8950" y="773"/>
                    <a:pt x="9301" y="1360"/>
                  </a:cubicBezTo>
                  <a:cubicBezTo>
                    <a:pt x="9421" y="1508"/>
                    <a:pt x="9546" y="1950"/>
                    <a:pt x="10074" y="2123"/>
                  </a:cubicBezTo>
                  <a:cubicBezTo>
                    <a:pt x="9930" y="2248"/>
                    <a:pt x="9796" y="2383"/>
                    <a:pt x="9671" y="2527"/>
                  </a:cubicBezTo>
                  <a:cubicBezTo>
                    <a:pt x="9113" y="2239"/>
                    <a:pt x="8960" y="1782"/>
                    <a:pt x="8849" y="1629"/>
                  </a:cubicBezTo>
                  <a:cubicBezTo>
                    <a:pt x="8595" y="1201"/>
                    <a:pt x="8133" y="942"/>
                    <a:pt x="7634" y="942"/>
                  </a:cubicBezTo>
                  <a:lnTo>
                    <a:pt x="5674" y="942"/>
                  </a:lnTo>
                  <a:cubicBezTo>
                    <a:pt x="5174" y="942"/>
                    <a:pt x="4713" y="1201"/>
                    <a:pt x="4458" y="1629"/>
                  </a:cubicBezTo>
                  <a:cubicBezTo>
                    <a:pt x="4338" y="1797"/>
                    <a:pt x="4208" y="2181"/>
                    <a:pt x="3738" y="2469"/>
                  </a:cubicBezTo>
                  <a:cubicBezTo>
                    <a:pt x="3723" y="2455"/>
                    <a:pt x="3714" y="2445"/>
                    <a:pt x="3699" y="2431"/>
                  </a:cubicBezTo>
                  <a:lnTo>
                    <a:pt x="3526" y="2258"/>
                  </a:lnTo>
                  <a:cubicBezTo>
                    <a:pt x="3464" y="2195"/>
                    <a:pt x="3401" y="2138"/>
                    <a:pt x="3334" y="2090"/>
                  </a:cubicBezTo>
                  <a:cubicBezTo>
                    <a:pt x="3776" y="1888"/>
                    <a:pt x="3882" y="1523"/>
                    <a:pt x="4007" y="1360"/>
                  </a:cubicBezTo>
                  <a:cubicBezTo>
                    <a:pt x="4357" y="773"/>
                    <a:pt x="4987" y="413"/>
                    <a:pt x="5674" y="413"/>
                  </a:cubicBezTo>
                  <a:close/>
                  <a:moveTo>
                    <a:pt x="3219" y="4444"/>
                  </a:moveTo>
                  <a:lnTo>
                    <a:pt x="3469" y="4694"/>
                  </a:lnTo>
                  <a:cubicBezTo>
                    <a:pt x="3349" y="4804"/>
                    <a:pt x="3228" y="4924"/>
                    <a:pt x="3118" y="5049"/>
                  </a:cubicBezTo>
                  <a:lnTo>
                    <a:pt x="2868" y="4799"/>
                  </a:lnTo>
                  <a:lnTo>
                    <a:pt x="3219" y="4444"/>
                  </a:lnTo>
                  <a:close/>
                  <a:moveTo>
                    <a:pt x="10233" y="4444"/>
                  </a:moveTo>
                  <a:lnTo>
                    <a:pt x="10588" y="4794"/>
                  </a:lnTo>
                  <a:lnTo>
                    <a:pt x="10338" y="5049"/>
                  </a:lnTo>
                  <a:cubicBezTo>
                    <a:pt x="10228" y="4924"/>
                    <a:pt x="10108" y="4804"/>
                    <a:pt x="9988" y="4694"/>
                  </a:cubicBezTo>
                  <a:lnTo>
                    <a:pt x="10233" y="4444"/>
                  </a:lnTo>
                  <a:close/>
                  <a:moveTo>
                    <a:pt x="2143" y="2095"/>
                  </a:moveTo>
                  <a:cubicBezTo>
                    <a:pt x="2959" y="2095"/>
                    <a:pt x="3344" y="2681"/>
                    <a:pt x="3411" y="2719"/>
                  </a:cubicBezTo>
                  <a:cubicBezTo>
                    <a:pt x="3603" y="2916"/>
                    <a:pt x="3661" y="3204"/>
                    <a:pt x="3555" y="3459"/>
                  </a:cubicBezTo>
                  <a:cubicBezTo>
                    <a:pt x="3488" y="3627"/>
                    <a:pt x="3536" y="3545"/>
                    <a:pt x="2181" y="4905"/>
                  </a:cubicBezTo>
                  <a:cubicBezTo>
                    <a:pt x="2049" y="5037"/>
                    <a:pt x="1876" y="5103"/>
                    <a:pt x="1703" y="5103"/>
                  </a:cubicBezTo>
                  <a:cubicBezTo>
                    <a:pt x="1530" y="5103"/>
                    <a:pt x="1357" y="5037"/>
                    <a:pt x="1225" y="4905"/>
                  </a:cubicBezTo>
                  <a:lnTo>
                    <a:pt x="1052" y="4732"/>
                  </a:lnTo>
                  <a:cubicBezTo>
                    <a:pt x="96" y="3776"/>
                    <a:pt x="745" y="2095"/>
                    <a:pt x="2143" y="2095"/>
                  </a:cubicBezTo>
                  <a:close/>
                  <a:moveTo>
                    <a:pt x="7634" y="1355"/>
                  </a:moveTo>
                  <a:cubicBezTo>
                    <a:pt x="7989" y="1355"/>
                    <a:pt x="8316" y="1537"/>
                    <a:pt x="8498" y="1840"/>
                  </a:cubicBezTo>
                  <a:cubicBezTo>
                    <a:pt x="8609" y="1994"/>
                    <a:pt x="8806" y="2541"/>
                    <a:pt x="9483" y="2892"/>
                  </a:cubicBezTo>
                  <a:cubicBezTo>
                    <a:pt x="9373" y="3272"/>
                    <a:pt x="9474" y="3685"/>
                    <a:pt x="9757" y="3963"/>
                  </a:cubicBezTo>
                  <a:lnTo>
                    <a:pt x="9945" y="4155"/>
                  </a:lnTo>
                  <a:lnTo>
                    <a:pt x="9671" y="4429"/>
                  </a:lnTo>
                  <a:cubicBezTo>
                    <a:pt x="8812" y="3771"/>
                    <a:pt x="7775" y="3430"/>
                    <a:pt x="6727" y="3430"/>
                  </a:cubicBezTo>
                  <a:cubicBezTo>
                    <a:pt x="6123" y="3430"/>
                    <a:pt x="5514" y="3544"/>
                    <a:pt x="4934" y="3776"/>
                  </a:cubicBezTo>
                  <a:cubicBezTo>
                    <a:pt x="4709" y="3865"/>
                    <a:pt x="4803" y="4172"/>
                    <a:pt x="5004" y="4172"/>
                  </a:cubicBezTo>
                  <a:cubicBezTo>
                    <a:pt x="5030" y="4172"/>
                    <a:pt x="5058" y="4167"/>
                    <a:pt x="5088" y="4155"/>
                  </a:cubicBezTo>
                  <a:cubicBezTo>
                    <a:pt x="5630" y="3939"/>
                    <a:pt x="6182" y="3839"/>
                    <a:pt x="6722" y="3839"/>
                  </a:cubicBezTo>
                  <a:cubicBezTo>
                    <a:pt x="9050" y="3839"/>
                    <a:pt x="11146" y="5709"/>
                    <a:pt x="11146" y="8263"/>
                  </a:cubicBezTo>
                  <a:cubicBezTo>
                    <a:pt x="11146" y="10813"/>
                    <a:pt x="9054" y="12685"/>
                    <a:pt x="6729" y="12685"/>
                  </a:cubicBezTo>
                  <a:cubicBezTo>
                    <a:pt x="6175" y="12685"/>
                    <a:pt x="5609" y="12579"/>
                    <a:pt x="5054" y="12351"/>
                  </a:cubicBezTo>
                  <a:cubicBezTo>
                    <a:pt x="1768" y="11011"/>
                    <a:pt x="1297" y="6442"/>
                    <a:pt x="4381" y="4511"/>
                  </a:cubicBezTo>
                  <a:cubicBezTo>
                    <a:pt x="4564" y="4385"/>
                    <a:pt x="4445" y="4132"/>
                    <a:pt x="4267" y="4132"/>
                  </a:cubicBezTo>
                  <a:cubicBezTo>
                    <a:pt x="4235" y="4132"/>
                    <a:pt x="4200" y="4141"/>
                    <a:pt x="4165" y="4160"/>
                  </a:cubicBezTo>
                  <a:cubicBezTo>
                    <a:pt x="4036" y="4247"/>
                    <a:pt x="3906" y="4333"/>
                    <a:pt x="3781" y="4429"/>
                  </a:cubicBezTo>
                  <a:lnTo>
                    <a:pt x="3507" y="4155"/>
                  </a:lnTo>
                  <a:cubicBezTo>
                    <a:pt x="3598" y="4040"/>
                    <a:pt x="4016" y="3786"/>
                    <a:pt x="4016" y="3195"/>
                  </a:cubicBezTo>
                  <a:cubicBezTo>
                    <a:pt x="4016" y="3070"/>
                    <a:pt x="3992" y="2945"/>
                    <a:pt x="3954" y="2825"/>
                  </a:cubicBezTo>
                  <a:cubicBezTo>
                    <a:pt x="4526" y="2474"/>
                    <a:pt x="4698" y="1998"/>
                    <a:pt x="4814" y="1840"/>
                  </a:cubicBezTo>
                  <a:cubicBezTo>
                    <a:pt x="4992" y="1537"/>
                    <a:pt x="5318" y="1355"/>
                    <a:pt x="5674" y="1355"/>
                  </a:cubicBezTo>
                  <a:close/>
                  <a:moveTo>
                    <a:pt x="3449" y="11813"/>
                  </a:moveTo>
                  <a:cubicBezTo>
                    <a:pt x="3728" y="12068"/>
                    <a:pt x="4031" y="12289"/>
                    <a:pt x="4357" y="12471"/>
                  </a:cubicBezTo>
                  <a:lnTo>
                    <a:pt x="3560" y="13269"/>
                  </a:lnTo>
                  <a:cubicBezTo>
                    <a:pt x="3453" y="13367"/>
                    <a:pt x="3318" y="13415"/>
                    <a:pt x="3184" y="13415"/>
                  </a:cubicBezTo>
                  <a:cubicBezTo>
                    <a:pt x="3042" y="13415"/>
                    <a:pt x="2900" y="13361"/>
                    <a:pt x="2791" y="13254"/>
                  </a:cubicBezTo>
                  <a:cubicBezTo>
                    <a:pt x="2585" y="13043"/>
                    <a:pt x="2575" y="12707"/>
                    <a:pt x="2777" y="12486"/>
                  </a:cubicBezTo>
                  <a:lnTo>
                    <a:pt x="3449" y="11813"/>
                  </a:lnTo>
                  <a:close/>
                  <a:moveTo>
                    <a:pt x="10007" y="11808"/>
                  </a:moveTo>
                  <a:lnTo>
                    <a:pt x="10680" y="12486"/>
                  </a:lnTo>
                  <a:cubicBezTo>
                    <a:pt x="10910" y="12702"/>
                    <a:pt x="10920" y="13062"/>
                    <a:pt x="10694" y="13283"/>
                  </a:cubicBezTo>
                  <a:cubicBezTo>
                    <a:pt x="10586" y="13391"/>
                    <a:pt x="10444" y="13445"/>
                    <a:pt x="10303" y="13445"/>
                  </a:cubicBezTo>
                  <a:cubicBezTo>
                    <a:pt x="10156" y="13445"/>
                    <a:pt x="10009" y="13386"/>
                    <a:pt x="9901" y="13269"/>
                  </a:cubicBezTo>
                  <a:lnTo>
                    <a:pt x="9104" y="12471"/>
                  </a:lnTo>
                  <a:cubicBezTo>
                    <a:pt x="9430" y="12284"/>
                    <a:pt x="9733" y="12063"/>
                    <a:pt x="10007" y="11808"/>
                  </a:cubicBezTo>
                  <a:close/>
                  <a:moveTo>
                    <a:pt x="5674" y="0"/>
                  </a:moveTo>
                  <a:cubicBezTo>
                    <a:pt x="4843" y="0"/>
                    <a:pt x="4079" y="437"/>
                    <a:pt x="3651" y="1148"/>
                  </a:cubicBezTo>
                  <a:lnTo>
                    <a:pt x="3478" y="1432"/>
                  </a:lnTo>
                  <a:cubicBezTo>
                    <a:pt x="3296" y="1742"/>
                    <a:pt x="2998" y="1774"/>
                    <a:pt x="2837" y="1774"/>
                  </a:cubicBezTo>
                  <a:cubicBezTo>
                    <a:pt x="2794" y="1774"/>
                    <a:pt x="2761" y="1772"/>
                    <a:pt x="2742" y="1772"/>
                  </a:cubicBezTo>
                  <a:cubicBezTo>
                    <a:pt x="2736" y="1772"/>
                    <a:pt x="2732" y="1772"/>
                    <a:pt x="2729" y="1773"/>
                  </a:cubicBezTo>
                  <a:cubicBezTo>
                    <a:pt x="2533" y="1710"/>
                    <a:pt x="2334" y="1680"/>
                    <a:pt x="2137" y="1680"/>
                  </a:cubicBezTo>
                  <a:cubicBezTo>
                    <a:pt x="1469" y="1680"/>
                    <a:pt x="830" y="2026"/>
                    <a:pt x="466" y="2623"/>
                  </a:cubicBezTo>
                  <a:cubicBezTo>
                    <a:pt x="0" y="3392"/>
                    <a:pt x="120" y="4381"/>
                    <a:pt x="759" y="5020"/>
                  </a:cubicBezTo>
                  <a:cubicBezTo>
                    <a:pt x="855" y="5092"/>
                    <a:pt x="1119" y="5515"/>
                    <a:pt x="1701" y="5515"/>
                  </a:cubicBezTo>
                  <a:cubicBezTo>
                    <a:pt x="2253" y="5515"/>
                    <a:pt x="2522" y="5126"/>
                    <a:pt x="2575" y="5087"/>
                  </a:cubicBezTo>
                  <a:lnTo>
                    <a:pt x="2859" y="5371"/>
                  </a:lnTo>
                  <a:cubicBezTo>
                    <a:pt x="1403" y="7321"/>
                    <a:pt x="1682" y="9973"/>
                    <a:pt x="3161" y="11520"/>
                  </a:cubicBezTo>
                  <a:lnTo>
                    <a:pt x="2484" y="12197"/>
                  </a:lnTo>
                  <a:cubicBezTo>
                    <a:pt x="1883" y="12798"/>
                    <a:pt x="2306" y="13840"/>
                    <a:pt x="3166" y="13840"/>
                  </a:cubicBezTo>
                  <a:cubicBezTo>
                    <a:pt x="3421" y="13840"/>
                    <a:pt x="3666" y="13739"/>
                    <a:pt x="3848" y="13557"/>
                  </a:cubicBezTo>
                  <a:lnTo>
                    <a:pt x="4742" y="12663"/>
                  </a:lnTo>
                  <a:cubicBezTo>
                    <a:pt x="5373" y="12949"/>
                    <a:pt x="6051" y="13092"/>
                    <a:pt x="6728" y="13092"/>
                  </a:cubicBezTo>
                  <a:cubicBezTo>
                    <a:pt x="7406" y="13092"/>
                    <a:pt x="8083" y="12949"/>
                    <a:pt x="8715" y="12663"/>
                  </a:cubicBezTo>
                  <a:lnTo>
                    <a:pt x="9603" y="13557"/>
                  </a:lnTo>
                  <a:cubicBezTo>
                    <a:pt x="9786" y="13739"/>
                    <a:pt x="10031" y="13840"/>
                    <a:pt x="10286" y="13840"/>
                  </a:cubicBezTo>
                  <a:cubicBezTo>
                    <a:pt x="11141" y="13840"/>
                    <a:pt x="11578" y="12803"/>
                    <a:pt x="10968" y="12193"/>
                  </a:cubicBezTo>
                  <a:lnTo>
                    <a:pt x="10295" y="11520"/>
                  </a:lnTo>
                  <a:cubicBezTo>
                    <a:pt x="11857" y="9805"/>
                    <a:pt x="11981" y="7225"/>
                    <a:pt x="10593" y="5366"/>
                  </a:cubicBezTo>
                  <a:lnTo>
                    <a:pt x="10872" y="5087"/>
                  </a:lnTo>
                  <a:cubicBezTo>
                    <a:pt x="10934" y="5131"/>
                    <a:pt x="11189" y="5510"/>
                    <a:pt x="11751" y="5510"/>
                  </a:cubicBezTo>
                  <a:cubicBezTo>
                    <a:pt x="12039" y="5510"/>
                    <a:pt x="12313" y="5400"/>
                    <a:pt x="12519" y="5193"/>
                  </a:cubicBezTo>
                  <a:cubicBezTo>
                    <a:pt x="12568" y="5126"/>
                    <a:pt x="13379" y="4540"/>
                    <a:pt x="13255" y="3425"/>
                  </a:cubicBezTo>
                  <a:cubicBezTo>
                    <a:pt x="13241" y="3299"/>
                    <a:pt x="13147" y="3240"/>
                    <a:pt x="13053" y="3240"/>
                  </a:cubicBezTo>
                  <a:cubicBezTo>
                    <a:pt x="12942" y="3240"/>
                    <a:pt x="12831" y="3321"/>
                    <a:pt x="12846" y="3469"/>
                  </a:cubicBezTo>
                  <a:cubicBezTo>
                    <a:pt x="12947" y="4367"/>
                    <a:pt x="12284" y="4823"/>
                    <a:pt x="12231" y="4905"/>
                  </a:cubicBezTo>
                  <a:cubicBezTo>
                    <a:pt x="12099" y="5035"/>
                    <a:pt x="11926" y="5099"/>
                    <a:pt x="11753" y="5099"/>
                  </a:cubicBezTo>
                  <a:cubicBezTo>
                    <a:pt x="11580" y="5099"/>
                    <a:pt x="11407" y="5035"/>
                    <a:pt x="11275" y="4905"/>
                  </a:cubicBezTo>
                  <a:lnTo>
                    <a:pt x="10045" y="3675"/>
                  </a:lnTo>
                  <a:cubicBezTo>
                    <a:pt x="9781" y="3411"/>
                    <a:pt x="9781" y="2983"/>
                    <a:pt x="10045" y="2719"/>
                  </a:cubicBezTo>
                  <a:cubicBezTo>
                    <a:pt x="10137" y="2657"/>
                    <a:pt x="10511" y="2095"/>
                    <a:pt x="11314" y="2095"/>
                  </a:cubicBezTo>
                  <a:cubicBezTo>
                    <a:pt x="11833" y="2095"/>
                    <a:pt x="12323" y="2354"/>
                    <a:pt x="12606" y="2791"/>
                  </a:cubicBezTo>
                  <a:cubicBezTo>
                    <a:pt x="12650" y="2859"/>
                    <a:pt x="12711" y="2888"/>
                    <a:pt x="12772" y="2888"/>
                  </a:cubicBezTo>
                  <a:cubicBezTo>
                    <a:pt x="12916" y="2888"/>
                    <a:pt x="13057" y="2728"/>
                    <a:pt x="12952" y="2565"/>
                  </a:cubicBezTo>
                  <a:cubicBezTo>
                    <a:pt x="12583" y="2005"/>
                    <a:pt x="11962" y="1682"/>
                    <a:pt x="11315" y="1682"/>
                  </a:cubicBezTo>
                  <a:cubicBezTo>
                    <a:pt x="11120" y="1682"/>
                    <a:pt x="10922" y="1711"/>
                    <a:pt x="10728" y="1773"/>
                  </a:cubicBezTo>
                  <a:lnTo>
                    <a:pt x="10425" y="1773"/>
                  </a:lnTo>
                  <a:cubicBezTo>
                    <a:pt x="10180" y="1773"/>
                    <a:pt x="9949" y="1643"/>
                    <a:pt x="9824" y="1432"/>
                  </a:cubicBezTo>
                  <a:lnTo>
                    <a:pt x="9651" y="1148"/>
                  </a:lnTo>
                  <a:cubicBezTo>
                    <a:pt x="9229" y="437"/>
                    <a:pt x="8460" y="5"/>
                    <a:pt x="7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1" name="Google Shape;1091;p38">
            <a:hlinkClick r:id="rId3" action="ppaction://hlinksldjump"/>
          </p:cNvPr>
          <p:cNvSpPr/>
          <p:nvPr/>
        </p:nvSpPr>
        <p:spPr>
          <a:xfrm>
            <a:off x="4855177" y="1626085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2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Elektróny vyžarujú energiu pri prechode z nižšej na vyššiu energetickú hladinu</a:t>
            </a: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1092" name="Google Shape;1092;p38">
            <a:hlinkClick r:id="rId3" action="ppaction://hlinksldjump"/>
          </p:cNvPr>
          <p:cNvSpPr/>
          <p:nvPr/>
        </p:nvSpPr>
        <p:spPr>
          <a:xfrm>
            <a:off x="5001694" y="1690989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3" name="Google Shape;1093;p38">
            <a:hlinkClick r:id="rId3" action="ppaction://hlinksldjump"/>
          </p:cNvPr>
          <p:cNvSpPr/>
          <p:nvPr/>
        </p:nvSpPr>
        <p:spPr>
          <a:xfrm>
            <a:off x="4855175" y="2875360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Elektróny dokážu vyžiariť fotón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94" name="Google Shape;1094;p38">
            <a:hlinkClick r:id="rId3" action="ppaction://hlinksldjump"/>
          </p:cNvPr>
          <p:cNvSpPr/>
          <p:nvPr/>
        </p:nvSpPr>
        <p:spPr>
          <a:xfrm>
            <a:off x="4999166" y="2973205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5" name="Google Shape;1095;p38">
            <a:hlinkClick r:id="rId4" action="ppaction://hlinksldjump"/>
          </p:cNvPr>
          <p:cNvSpPr/>
          <p:nvPr/>
        </p:nvSpPr>
        <p:spPr>
          <a:xfrm>
            <a:off x="4855177" y="2256110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Elektróny sú </a:t>
            </a:r>
            <a:r>
              <a:rPr lang="sk-SK" sz="1600" dirty="0" err="1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kvantované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96" name="Google Shape;1096;p38">
            <a:hlinkClick r:id="rId4" action="ppaction://hlinksldjump"/>
          </p:cNvPr>
          <p:cNvSpPr/>
          <p:nvPr/>
        </p:nvSpPr>
        <p:spPr>
          <a:xfrm>
            <a:off x="5001694" y="2326010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7" name="Google Shape;1093;p38">
            <a:hlinkClick r:id="rId3" action="ppaction://hlinksldjump"/>
            <a:extLst>
              <a:ext uri="{FF2B5EF4-FFF2-40B4-BE49-F238E27FC236}">
                <a16:creationId xmlns:a16="http://schemas.microsoft.com/office/drawing/2014/main" id="{C4219020-75BB-7098-6BAE-20204AD54FC1}"/>
              </a:ext>
            </a:extLst>
          </p:cNvPr>
          <p:cNvSpPr/>
          <p:nvPr/>
        </p:nvSpPr>
        <p:spPr>
          <a:xfrm>
            <a:off x="4855175" y="3505385"/>
            <a:ext cx="3302700" cy="4893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Elektróny sa pohybujú po diskrétnych dráhach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8" name="Google Shape;1094;p38">
            <a:hlinkClick r:id="rId3" action="ppaction://hlinksldjump"/>
            <a:extLst>
              <a:ext uri="{FF2B5EF4-FFF2-40B4-BE49-F238E27FC236}">
                <a16:creationId xmlns:a16="http://schemas.microsoft.com/office/drawing/2014/main" id="{85DEBF94-5935-B6CB-157B-5BD063EB226A}"/>
              </a:ext>
            </a:extLst>
          </p:cNvPr>
          <p:cNvSpPr/>
          <p:nvPr/>
        </p:nvSpPr>
        <p:spPr>
          <a:xfrm>
            <a:off x="4959597" y="3575285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D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3700703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38"/>
          <p:cNvSpPr/>
          <p:nvPr/>
        </p:nvSpPr>
        <p:spPr>
          <a:xfrm>
            <a:off x="986125" y="1880525"/>
            <a:ext cx="3302700" cy="2123400"/>
          </a:xfrm>
          <a:prstGeom prst="roundRect">
            <a:avLst>
              <a:gd name="adj" fmla="val 12107"/>
            </a:avLst>
          </a:prstGeom>
          <a:solidFill>
            <a:schemeClr val="accen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411475" rIns="2743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200" b="1" dirty="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Ktoré tvrdenie o väzbovej energii nie je pravdivé?</a:t>
            </a:r>
            <a:endParaRPr sz="2200" b="1" dirty="0"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073" name="Google Shape;1073;p38"/>
          <p:cNvSpPr/>
          <p:nvPr/>
        </p:nvSpPr>
        <p:spPr>
          <a:xfrm>
            <a:off x="2311525" y="1554587"/>
            <a:ext cx="651900" cy="6519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4" name="Google Shape;1074;p38"/>
          <p:cNvGrpSpPr/>
          <p:nvPr/>
        </p:nvGrpSpPr>
        <p:grpSpPr>
          <a:xfrm>
            <a:off x="2435354" y="1671452"/>
            <a:ext cx="404243" cy="418171"/>
            <a:chOff x="2718534" y="1784068"/>
            <a:chExt cx="404243" cy="418171"/>
          </a:xfrm>
        </p:grpSpPr>
        <p:sp>
          <p:nvSpPr>
            <p:cNvPr id="1075" name="Google Shape;1075;p38"/>
            <p:cNvSpPr/>
            <p:nvPr/>
          </p:nvSpPr>
          <p:spPr>
            <a:xfrm>
              <a:off x="2773671" y="1790292"/>
              <a:ext cx="296256" cy="81904"/>
            </a:xfrm>
            <a:custGeom>
              <a:avLst/>
              <a:gdLst/>
              <a:ahLst/>
              <a:cxnLst/>
              <a:rect l="l" t="t" r="r" b="b"/>
              <a:pathLst>
                <a:path w="9806" h="2711" extrusionOk="0">
                  <a:moveTo>
                    <a:pt x="3849" y="1"/>
                  </a:moveTo>
                  <a:cubicBezTo>
                    <a:pt x="3090" y="1"/>
                    <a:pt x="2393" y="399"/>
                    <a:pt x="2004" y="1048"/>
                  </a:cubicBezTo>
                  <a:lnTo>
                    <a:pt x="1831" y="1331"/>
                  </a:lnTo>
                  <a:cubicBezTo>
                    <a:pt x="1668" y="1605"/>
                    <a:pt x="1375" y="1768"/>
                    <a:pt x="1058" y="1773"/>
                  </a:cubicBezTo>
                  <a:lnTo>
                    <a:pt x="471" y="1773"/>
                  </a:lnTo>
                  <a:cubicBezTo>
                    <a:pt x="212" y="1773"/>
                    <a:pt x="1" y="1980"/>
                    <a:pt x="1" y="2239"/>
                  </a:cubicBezTo>
                  <a:cubicBezTo>
                    <a:pt x="1" y="2499"/>
                    <a:pt x="212" y="2710"/>
                    <a:pt x="471" y="2710"/>
                  </a:cubicBezTo>
                  <a:lnTo>
                    <a:pt x="1058" y="2710"/>
                  </a:lnTo>
                  <a:cubicBezTo>
                    <a:pt x="1706" y="2710"/>
                    <a:pt x="2307" y="2369"/>
                    <a:pt x="2638" y="1816"/>
                  </a:cubicBezTo>
                  <a:lnTo>
                    <a:pt x="2811" y="1528"/>
                  </a:lnTo>
                  <a:cubicBezTo>
                    <a:pt x="3027" y="1163"/>
                    <a:pt x="3421" y="942"/>
                    <a:pt x="3849" y="937"/>
                  </a:cubicBezTo>
                  <a:lnTo>
                    <a:pt x="5814" y="937"/>
                  </a:lnTo>
                  <a:cubicBezTo>
                    <a:pt x="6236" y="942"/>
                    <a:pt x="6630" y="1163"/>
                    <a:pt x="6851" y="1528"/>
                  </a:cubicBezTo>
                  <a:lnTo>
                    <a:pt x="7019" y="1816"/>
                  </a:lnTo>
                  <a:cubicBezTo>
                    <a:pt x="7356" y="2369"/>
                    <a:pt x="7951" y="2710"/>
                    <a:pt x="8600" y="2710"/>
                  </a:cubicBezTo>
                  <a:lnTo>
                    <a:pt x="9335" y="2710"/>
                  </a:lnTo>
                  <a:cubicBezTo>
                    <a:pt x="9594" y="2710"/>
                    <a:pt x="9806" y="2499"/>
                    <a:pt x="9806" y="2239"/>
                  </a:cubicBezTo>
                  <a:cubicBezTo>
                    <a:pt x="9806" y="1980"/>
                    <a:pt x="9594" y="1773"/>
                    <a:pt x="9335" y="1773"/>
                  </a:cubicBezTo>
                  <a:lnTo>
                    <a:pt x="8600" y="1773"/>
                  </a:lnTo>
                  <a:cubicBezTo>
                    <a:pt x="8283" y="1773"/>
                    <a:pt x="7990" y="1605"/>
                    <a:pt x="7826" y="1331"/>
                  </a:cubicBezTo>
                  <a:lnTo>
                    <a:pt x="7654" y="1048"/>
                  </a:lnTo>
                  <a:cubicBezTo>
                    <a:pt x="7264" y="399"/>
                    <a:pt x="6563" y="1"/>
                    <a:pt x="5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8"/>
            <p:cNvSpPr/>
            <p:nvPr/>
          </p:nvSpPr>
          <p:spPr>
            <a:xfrm>
              <a:off x="2776148" y="1890716"/>
              <a:ext cx="80001" cy="77221"/>
            </a:xfrm>
            <a:custGeom>
              <a:avLst/>
              <a:gdLst/>
              <a:ahLst/>
              <a:cxnLst/>
              <a:rect l="l" t="t" r="r" b="b"/>
              <a:pathLst>
                <a:path w="2648" h="2556" extrusionOk="0">
                  <a:moveTo>
                    <a:pt x="500" y="1"/>
                  </a:moveTo>
                  <a:cubicBezTo>
                    <a:pt x="383" y="1"/>
                    <a:pt x="267" y="44"/>
                    <a:pt x="178" y="131"/>
                  </a:cubicBezTo>
                  <a:cubicBezTo>
                    <a:pt x="0" y="308"/>
                    <a:pt x="0" y="597"/>
                    <a:pt x="178" y="774"/>
                  </a:cubicBezTo>
                  <a:lnTo>
                    <a:pt x="1826" y="2422"/>
                  </a:lnTo>
                  <a:cubicBezTo>
                    <a:pt x="1915" y="2511"/>
                    <a:pt x="2031" y="2555"/>
                    <a:pt x="2148" y="2555"/>
                  </a:cubicBezTo>
                  <a:cubicBezTo>
                    <a:pt x="2264" y="2555"/>
                    <a:pt x="2381" y="2511"/>
                    <a:pt x="2470" y="2422"/>
                  </a:cubicBezTo>
                  <a:cubicBezTo>
                    <a:pt x="2647" y="2244"/>
                    <a:pt x="2647" y="1961"/>
                    <a:pt x="2470" y="1783"/>
                  </a:cubicBezTo>
                  <a:lnTo>
                    <a:pt x="822" y="131"/>
                  </a:lnTo>
                  <a:cubicBezTo>
                    <a:pt x="733" y="44"/>
                    <a:pt x="616" y="1"/>
                    <a:pt x="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8"/>
            <p:cNvSpPr/>
            <p:nvPr/>
          </p:nvSpPr>
          <p:spPr>
            <a:xfrm>
              <a:off x="2987479" y="1890625"/>
              <a:ext cx="80001" cy="77312"/>
            </a:xfrm>
            <a:custGeom>
              <a:avLst/>
              <a:gdLst/>
              <a:ahLst/>
              <a:cxnLst/>
              <a:rect l="l" t="t" r="r" b="b"/>
              <a:pathLst>
                <a:path w="2648" h="2559" extrusionOk="0">
                  <a:moveTo>
                    <a:pt x="2150" y="1"/>
                  </a:moveTo>
                  <a:cubicBezTo>
                    <a:pt x="2032" y="1"/>
                    <a:pt x="1915" y="47"/>
                    <a:pt x="1826" y="138"/>
                  </a:cubicBezTo>
                  <a:lnTo>
                    <a:pt x="178" y="1786"/>
                  </a:lnTo>
                  <a:cubicBezTo>
                    <a:pt x="0" y="1964"/>
                    <a:pt x="0" y="2247"/>
                    <a:pt x="178" y="2425"/>
                  </a:cubicBezTo>
                  <a:cubicBezTo>
                    <a:pt x="267" y="2514"/>
                    <a:pt x="382" y="2558"/>
                    <a:pt x="498" y="2558"/>
                  </a:cubicBezTo>
                  <a:cubicBezTo>
                    <a:pt x="614" y="2558"/>
                    <a:pt x="730" y="2514"/>
                    <a:pt x="822" y="2425"/>
                  </a:cubicBezTo>
                  <a:lnTo>
                    <a:pt x="2469" y="777"/>
                  </a:lnTo>
                  <a:cubicBezTo>
                    <a:pt x="2647" y="600"/>
                    <a:pt x="2647" y="311"/>
                    <a:pt x="2469" y="134"/>
                  </a:cubicBezTo>
                  <a:cubicBezTo>
                    <a:pt x="2381" y="45"/>
                    <a:pt x="2265" y="1"/>
                    <a:pt x="2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8"/>
            <p:cNvSpPr/>
            <p:nvPr/>
          </p:nvSpPr>
          <p:spPr>
            <a:xfrm>
              <a:off x="2789048" y="2099358"/>
              <a:ext cx="101058" cy="9658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2514" y="1"/>
                  </a:moveTo>
                  <a:cubicBezTo>
                    <a:pt x="2320" y="1"/>
                    <a:pt x="2127" y="75"/>
                    <a:pt x="1980" y="224"/>
                  </a:cubicBezTo>
                  <a:lnTo>
                    <a:pt x="299" y="1906"/>
                  </a:lnTo>
                  <a:cubicBezTo>
                    <a:pt x="1" y="2199"/>
                    <a:pt x="1" y="2679"/>
                    <a:pt x="299" y="2977"/>
                  </a:cubicBezTo>
                  <a:cubicBezTo>
                    <a:pt x="445" y="3123"/>
                    <a:pt x="639" y="3197"/>
                    <a:pt x="833" y="3197"/>
                  </a:cubicBezTo>
                  <a:cubicBezTo>
                    <a:pt x="1027" y="3197"/>
                    <a:pt x="1221" y="3123"/>
                    <a:pt x="1370" y="2977"/>
                  </a:cubicBezTo>
                  <a:lnTo>
                    <a:pt x="3051" y="1295"/>
                  </a:lnTo>
                  <a:cubicBezTo>
                    <a:pt x="3345" y="998"/>
                    <a:pt x="3345" y="517"/>
                    <a:pt x="3051" y="224"/>
                  </a:cubicBezTo>
                  <a:cubicBezTo>
                    <a:pt x="2903" y="75"/>
                    <a:pt x="2708" y="1"/>
                    <a:pt x="2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8"/>
            <p:cNvSpPr/>
            <p:nvPr/>
          </p:nvSpPr>
          <p:spPr>
            <a:xfrm>
              <a:off x="2953491" y="2099358"/>
              <a:ext cx="101058" cy="9658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831" y="1"/>
                  </a:moveTo>
                  <a:cubicBezTo>
                    <a:pt x="637" y="1"/>
                    <a:pt x="443" y="75"/>
                    <a:pt x="294" y="224"/>
                  </a:cubicBezTo>
                  <a:cubicBezTo>
                    <a:pt x="1" y="517"/>
                    <a:pt x="1" y="998"/>
                    <a:pt x="294" y="1295"/>
                  </a:cubicBezTo>
                  <a:lnTo>
                    <a:pt x="1975" y="2977"/>
                  </a:lnTo>
                  <a:cubicBezTo>
                    <a:pt x="2124" y="3123"/>
                    <a:pt x="2319" y="3197"/>
                    <a:pt x="2513" y="3197"/>
                  </a:cubicBezTo>
                  <a:cubicBezTo>
                    <a:pt x="2707" y="3197"/>
                    <a:pt x="2900" y="3123"/>
                    <a:pt x="3047" y="2977"/>
                  </a:cubicBezTo>
                  <a:cubicBezTo>
                    <a:pt x="3345" y="2679"/>
                    <a:pt x="3345" y="2199"/>
                    <a:pt x="3047" y="1906"/>
                  </a:cubicBezTo>
                  <a:lnTo>
                    <a:pt x="1365" y="224"/>
                  </a:lnTo>
                  <a:cubicBezTo>
                    <a:pt x="1219" y="75"/>
                    <a:pt x="1025" y="1"/>
                    <a:pt x="8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8"/>
            <p:cNvSpPr/>
            <p:nvPr/>
          </p:nvSpPr>
          <p:spPr>
            <a:xfrm>
              <a:off x="2781949" y="1893918"/>
              <a:ext cx="279579" cy="279579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"/>
                  </a:moveTo>
                  <a:cubicBezTo>
                    <a:pt x="2076" y="1"/>
                    <a:pt x="0" y="2071"/>
                    <a:pt x="0" y="4627"/>
                  </a:cubicBezTo>
                  <a:cubicBezTo>
                    <a:pt x="0" y="7183"/>
                    <a:pt x="2076" y="9253"/>
                    <a:pt x="4627" y="9253"/>
                  </a:cubicBezTo>
                  <a:cubicBezTo>
                    <a:pt x="7183" y="9253"/>
                    <a:pt x="9253" y="7183"/>
                    <a:pt x="9253" y="4627"/>
                  </a:cubicBezTo>
                  <a:cubicBezTo>
                    <a:pt x="9253" y="2071"/>
                    <a:pt x="7183" y="1"/>
                    <a:pt x="4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2807206" y="1920625"/>
              <a:ext cx="240093" cy="226105"/>
            </a:xfrm>
            <a:custGeom>
              <a:avLst/>
              <a:gdLst/>
              <a:ahLst/>
              <a:cxnLst/>
              <a:rect l="l" t="t" r="r" b="b"/>
              <a:pathLst>
                <a:path w="7947" h="7484" extrusionOk="0">
                  <a:moveTo>
                    <a:pt x="3790" y="0"/>
                  </a:moveTo>
                  <a:cubicBezTo>
                    <a:pt x="3347" y="0"/>
                    <a:pt x="2900" y="79"/>
                    <a:pt x="2470" y="241"/>
                  </a:cubicBezTo>
                  <a:cubicBezTo>
                    <a:pt x="1057" y="774"/>
                    <a:pt x="101" y="2110"/>
                    <a:pt x="48" y="3623"/>
                  </a:cubicBezTo>
                  <a:cubicBezTo>
                    <a:pt x="0" y="5136"/>
                    <a:pt x="870" y="6529"/>
                    <a:pt x="2249" y="7154"/>
                  </a:cubicBezTo>
                  <a:cubicBezTo>
                    <a:pt x="2742" y="7375"/>
                    <a:pt x="3266" y="7483"/>
                    <a:pt x="3786" y="7483"/>
                  </a:cubicBezTo>
                  <a:cubicBezTo>
                    <a:pt x="4720" y="7483"/>
                    <a:pt x="5642" y="7135"/>
                    <a:pt x="6351" y="6472"/>
                  </a:cubicBezTo>
                  <a:cubicBezTo>
                    <a:pt x="7869" y="5059"/>
                    <a:pt x="7946" y="2686"/>
                    <a:pt x="6524" y="1187"/>
                  </a:cubicBezTo>
                  <a:cubicBezTo>
                    <a:pt x="5802" y="414"/>
                    <a:pt x="4806" y="0"/>
                    <a:pt x="3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2905182" y="1948934"/>
              <a:ext cx="30484" cy="108732"/>
            </a:xfrm>
            <a:custGeom>
              <a:avLst/>
              <a:gdLst/>
              <a:ahLst/>
              <a:cxnLst/>
              <a:rect l="l" t="t" r="r" b="b"/>
              <a:pathLst>
                <a:path w="1009" h="3599" extrusionOk="0">
                  <a:moveTo>
                    <a:pt x="505" y="0"/>
                  </a:moveTo>
                  <a:cubicBezTo>
                    <a:pt x="226" y="0"/>
                    <a:pt x="0" y="226"/>
                    <a:pt x="0" y="505"/>
                  </a:cubicBezTo>
                  <a:lnTo>
                    <a:pt x="0" y="3094"/>
                  </a:lnTo>
                  <a:cubicBezTo>
                    <a:pt x="0" y="3373"/>
                    <a:pt x="226" y="3599"/>
                    <a:pt x="505" y="3599"/>
                  </a:cubicBezTo>
                  <a:cubicBezTo>
                    <a:pt x="783" y="3599"/>
                    <a:pt x="1009" y="3373"/>
                    <a:pt x="1009" y="3094"/>
                  </a:cubicBezTo>
                  <a:lnTo>
                    <a:pt x="1009" y="505"/>
                  </a:lnTo>
                  <a:cubicBezTo>
                    <a:pt x="1009" y="226"/>
                    <a:pt x="783" y="0"/>
                    <a:pt x="5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2903732" y="2027786"/>
              <a:ext cx="75499" cy="72508"/>
            </a:xfrm>
            <a:custGeom>
              <a:avLst/>
              <a:gdLst/>
              <a:ahLst/>
              <a:cxnLst/>
              <a:rect l="l" t="t" r="r" b="b"/>
              <a:pathLst>
                <a:path w="2499" h="2400" extrusionOk="0">
                  <a:moveTo>
                    <a:pt x="553" y="0"/>
                  </a:moveTo>
                  <a:cubicBezTo>
                    <a:pt x="424" y="0"/>
                    <a:pt x="296" y="49"/>
                    <a:pt x="197" y="148"/>
                  </a:cubicBezTo>
                  <a:cubicBezTo>
                    <a:pt x="0" y="345"/>
                    <a:pt x="0" y="667"/>
                    <a:pt x="197" y="864"/>
                  </a:cubicBezTo>
                  <a:lnTo>
                    <a:pt x="1590" y="2252"/>
                  </a:lnTo>
                  <a:cubicBezTo>
                    <a:pt x="1689" y="2351"/>
                    <a:pt x="1817" y="2400"/>
                    <a:pt x="1946" y="2400"/>
                  </a:cubicBezTo>
                  <a:cubicBezTo>
                    <a:pt x="2074" y="2400"/>
                    <a:pt x="2203" y="2351"/>
                    <a:pt x="2301" y="2252"/>
                  </a:cubicBezTo>
                  <a:cubicBezTo>
                    <a:pt x="2498" y="2055"/>
                    <a:pt x="2498" y="1738"/>
                    <a:pt x="2301" y="1541"/>
                  </a:cubicBezTo>
                  <a:lnTo>
                    <a:pt x="908" y="148"/>
                  </a:lnTo>
                  <a:cubicBezTo>
                    <a:pt x="810" y="49"/>
                    <a:pt x="681" y="0"/>
                    <a:pt x="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3007207" y="1841229"/>
              <a:ext cx="111058" cy="103233"/>
            </a:xfrm>
            <a:custGeom>
              <a:avLst/>
              <a:gdLst/>
              <a:ahLst/>
              <a:cxnLst/>
              <a:rect l="l" t="t" r="r" b="b"/>
              <a:pathLst>
                <a:path w="3676" h="3417" extrusionOk="0">
                  <a:moveTo>
                    <a:pt x="1760" y="1"/>
                  </a:moveTo>
                  <a:cubicBezTo>
                    <a:pt x="1307" y="1"/>
                    <a:pt x="858" y="174"/>
                    <a:pt x="519" y="510"/>
                  </a:cubicBezTo>
                  <a:lnTo>
                    <a:pt x="346" y="683"/>
                  </a:lnTo>
                  <a:cubicBezTo>
                    <a:pt x="0" y="1029"/>
                    <a:pt x="0" y="1586"/>
                    <a:pt x="346" y="1927"/>
                  </a:cubicBezTo>
                  <a:lnTo>
                    <a:pt x="1576" y="3157"/>
                  </a:lnTo>
                  <a:cubicBezTo>
                    <a:pt x="1745" y="3326"/>
                    <a:pt x="1970" y="3416"/>
                    <a:pt x="2197" y="3416"/>
                  </a:cubicBezTo>
                  <a:cubicBezTo>
                    <a:pt x="2305" y="3416"/>
                    <a:pt x="2414" y="3396"/>
                    <a:pt x="2518" y="3354"/>
                  </a:cubicBezTo>
                  <a:cubicBezTo>
                    <a:pt x="2633" y="3311"/>
                    <a:pt x="2734" y="3243"/>
                    <a:pt x="2820" y="3157"/>
                  </a:cubicBezTo>
                  <a:lnTo>
                    <a:pt x="2998" y="2984"/>
                  </a:lnTo>
                  <a:cubicBezTo>
                    <a:pt x="3675" y="2297"/>
                    <a:pt x="3675" y="1192"/>
                    <a:pt x="2998" y="510"/>
                  </a:cubicBezTo>
                  <a:cubicBezTo>
                    <a:pt x="2916" y="428"/>
                    <a:pt x="2825" y="356"/>
                    <a:pt x="2734" y="294"/>
                  </a:cubicBezTo>
                  <a:cubicBezTo>
                    <a:pt x="2437" y="97"/>
                    <a:pt x="2097" y="1"/>
                    <a:pt x="17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2785151" y="1914372"/>
              <a:ext cx="260123" cy="238733"/>
            </a:xfrm>
            <a:custGeom>
              <a:avLst/>
              <a:gdLst/>
              <a:ahLst/>
              <a:cxnLst/>
              <a:rect l="l" t="t" r="r" b="b"/>
              <a:pathLst>
                <a:path w="8610" h="7902" extrusionOk="0">
                  <a:moveTo>
                    <a:pt x="4580" y="1"/>
                  </a:moveTo>
                  <a:cubicBezTo>
                    <a:pt x="2561" y="1"/>
                    <a:pt x="577" y="1533"/>
                    <a:pt x="577" y="3950"/>
                  </a:cubicBezTo>
                  <a:cubicBezTo>
                    <a:pt x="577" y="6334"/>
                    <a:pt x="2542" y="7902"/>
                    <a:pt x="4570" y="7902"/>
                  </a:cubicBezTo>
                  <a:cubicBezTo>
                    <a:pt x="5603" y="7902"/>
                    <a:pt x="6652" y="7495"/>
                    <a:pt x="7466" y="6583"/>
                  </a:cubicBezTo>
                  <a:cubicBezTo>
                    <a:pt x="7730" y="6285"/>
                    <a:pt x="7951" y="5948"/>
                    <a:pt x="8119" y="5583"/>
                  </a:cubicBezTo>
                  <a:cubicBezTo>
                    <a:pt x="8191" y="5420"/>
                    <a:pt x="8057" y="5292"/>
                    <a:pt x="7922" y="5292"/>
                  </a:cubicBezTo>
                  <a:cubicBezTo>
                    <a:pt x="7851" y="5292"/>
                    <a:pt x="7780" y="5328"/>
                    <a:pt x="7740" y="5415"/>
                  </a:cubicBezTo>
                  <a:cubicBezTo>
                    <a:pt x="7163" y="6674"/>
                    <a:pt x="5909" y="7486"/>
                    <a:pt x="4521" y="7486"/>
                  </a:cubicBezTo>
                  <a:cubicBezTo>
                    <a:pt x="1658" y="7486"/>
                    <a:pt x="0" y="4253"/>
                    <a:pt x="1610" y="1937"/>
                  </a:cubicBezTo>
                  <a:cubicBezTo>
                    <a:pt x="2312" y="926"/>
                    <a:pt x="3418" y="413"/>
                    <a:pt x="4525" y="413"/>
                  </a:cubicBezTo>
                  <a:cubicBezTo>
                    <a:pt x="5622" y="413"/>
                    <a:pt x="6720" y="916"/>
                    <a:pt x="7427" y="1937"/>
                  </a:cubicBezTo>
                  <a:cubicBezTo>
                    <a:pt x="7980" y="2734"/>
                    <a:pt x="8181" y="3729"/>
                    <a:pt x="7980" y="4680"/>
                  </a:cubicBezTo>
                  <a:cubicBezTo>
                    <a:pt x="7946" y="4833"/>
                    <a:pt x="8067" y="4926"/>
                    <a:pt x="8185" y="4926"/>
                  </a:cubicBezTo>
                  <a:cubicBezTo>
                    <a:pt x="8273" y="4926"/>
                    <a:pt x="8359" y="4876"/>
                    <a:pt x="8383" y="4762"/>
                  </a:cubicBezTo>
                  <a:cubicBezTo>
                    <a:pt x="8609" y="3695"/>
                    <a:pt x="8383" y="2581"/>
                    <a:pt x="7759" y="1687"/>
                  </a:cubicBezTo>
                  <a:cubicBezTo>
                    <a:pt x="6944" y="520"/>
                    <a:pt x="5756" y="1"/>
                    <a:pt x="4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2898777" y="1942680"/>
              <a:ext cx="93113" cy="163838"/>
            </a:xfrm>
            <a:custGeom>
              <a:avLst/>
              <a:gdLst/>
              <a:ahLst/>
              <a:cxnLst/>
              <a:rect l="l" t="t" r="r" b="b"/>
              <a:pathLst>
                <a:path w="3082" h="5423" extrusionOk="0">
                  <a:moveTo>
                    <a:pt x="717" y="376"/>
                  </a:moveTo>
                  <a:cubicBezTo>
                    <a:pt x="894" y="376"/>
                    <a:pt x="1034" y="534"/>
                    <a:pt x="1014" y="712"/>
                  </a:cubicBezTo>
                  <a:lnTo>
                    <a:pt x="1014" y="2677"/>
                  </a:lnTo>
                  <a:cubicBezTo>
                    <a:pt x="918" y="2633"/>
                    <a:pt x="816" y="2612"/>
                    <a:pt x="715" y="2612"/>
                  </a:cubicBezTo>
                  <a:cubicBezTo>
                    <a:pt x="613" y="2612"/>
                    <a:pt x="512" y="2633"/>
                    <a:pt x="419" y="2677"/>
                  </a:cubicBezTo>
                  <a:lnTo>
                    <a:pt x="419" y="712"/>
                  </a:lnTo>
                  <a:cubicBezTo>
                    <a:pt x="395" y="534"/>
                    <a:pt x="534" y="376"/>
                    <a:pt x="717" y="376"/>
                  </a:cubicBezTo>
                  <a:close/>
                  <a:moveTo>
                    <a:pt x="751" y="3027"/>
                  </a:moveTo>
                  <a:cubicBezTo>
                    <a:pt x="883" y="3027"/>
                    <a:pt x="921" y="3102"/>
                    <a:pt x="2321" y="4502"/>
                  </a:cubicBezTo>
                  <a:lnTo>
                    <a:pt x="2316" y="4502"/>
                  </a:lnTo>
                  <a:cubicBezTo>
                    <a:pt x="2465" y="4613"/>
                    <a:pt x="2480" y="4824"/>
                    <a:pt x="2350" y="4954"/>
                  </a:cubicBezTo>
                  <a:cubicBezTo>
                    <a:pt x="2291" y="5013"/>
                    <a:pt x="2214" y="5042"/>
                    <a:pt x="2138" y="5042"/>
                  </a:cubicBezTo>
                  <a:cubicBezTo>
                    <a:pt x="2048" y="5042"/>
                    <a:pt x="1958" y="5001"/>
                    <a:pt x="1898" y="4920"/>
                  </a:cubicBezTo>
                  <a:lnTo>
                    <a:pt x="510" y="3537"/>
                  </a:lnTo>
                  <a:cubicBezTo>
                    <a:pt x="327" y="3344"/>
                    <a:pt x="457" y="3032"/>
                    <a:pt x="721" y="3027"/>
                  </a:cubicBezTo>
                  <a:cubicBezTo>
                    <a:pt x="732" y="3027"/>
                    <a:pt x="742" y="3027"/>
                    <a:pt x="751" y="3027"/>
                  </a:cubicBezTo>
                  <a:close/>
                  <a:moveTo>
                    <a:pt x="717" y="1"/>
                  </a:moveTo>
                  <a:cubicBezTo>
                    <a:pt x="327" y="1"/>
                    <a:pt x="6" y="318"/>
                    <a:pt x="6" y="712"/>
                  </a:cubicBezTo>
                  <a:lnTo>
                    <a:pt x="6" y="3306"/>
                  </a:lnTo>
                  <a:cubicBezTo>
                    <a:pt x="1" y="3498"/>
                    <a:pt x="78" y="3685"/>
                    <a:pt x="217" y="3820"/>
                  </a:cubicBezTo>
                  <a:cubicBezTo>
                    <a:pt x="1629" y="5204"/>
                    <a:pt x="1610" y="5285"/>
                    <a:pt x="1865" y="5376"/>
                  </a:cubicBezTo>
                  <a:cubicBezTo>
                    <a:pt x="1953" y="5408"/>
                    <a:pt x="2038" y="5423"/>
                    <a:pt x="2120" y="5423"/>
                  </a:cubicBezTo>
                  <a:cubicBezTo>
                    <a:pt x="2703" y="5423"/>
                    <a:pt x="3081" y="4681"/>
                    <a:pt x="2609" y="4209"/>
                  </a:cubicBezTo>
                  <a:lnTo>
                    <a:pt x="1428" y="3027"/>
                  </a:lnTo>
                  <a:lnTo>
                    <a:pt x="1428" y="712"/>
                  </a:lnTo>
                  <a:cubicBezTo>
                    <a:pt x="1428" y="318"/>
                    <a:pt x="1110" y="1"/>
                    <a:pt x="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2955968" y="209117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2956119" y="2091442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2725211" y="1841138"/>
              <a:ext cx="111061" cy="103327"/>
            </a:xfrm>
            <a:custGeom>
              <a:avLst/>
              <a:gdLst/>
              <a:ahLst/>
              <a:cxnLst/>
              <a:rect l="l" t="t" r="r" b="b"/>
              <a:pathLst>
                <a:path w="3676" h="3420" extrusionOk="0">
                  <a:moveTo>
                    <a:pt x="1922" y="0"/>
                  </a:moveTo>
                  <a:cubicBezTo>
                    <a:pt x="1474" y="0"/>
                    <a:pt x="1026" y="170"/>
                    <a:pt x="682" y="508"/>
                  </a:cubicBezTo>
                  <a:cubicBezTo>
                    <a:pt x="668" y="527"/>
                    <a:pt x="649" y="547"/>
                    <a:pt x="634" y="561"/>
                  </a:cubicBezTo>
                  <a:cubicBezTo>
                    <a:pt x="0" y="1253"/>
                    <a:pt x="24" y="2319"/>
                    <a:pt x="682" y="2987"/>
                  </a:cubicBezTo>
                  <a:lnTo>
                    <a:pt x="860" y="3160"/>
                  </a:lnTo>
                  <a:cubicBezTo>
                    <a:pt x="1031" y="3333"/>
                    <a:pt x="1255" y="3419"/>
                    <a:pt x="1480" y="3419"/>
                  </a:cubicBezTo>
                  <a:cubicBezTo>
                    <a:pt x="1706" y="3419"/>
                    <a:pt x="1931" y="3333"/>
                    <a:pt x="2104" y="3160"/>
                  </a:cubicBezTo>
                  <a:lnTo>
                    <a:pt x="3334" y="1930"/>
                  </a:lnTo>
                  <a:cubicBezTo>
                    <a:pt x="3675" y="1589"/>
                    <a:pt x="3675" y="1032"/>
                    <a:pt x="3334" y="686"/>
                  </a:cubicBezTo>
                  <a:lnTo>
                    <a:pt x="3161" y="508"/>
                  </a:lnTo>
                  <a:cubicBezTo>
                    <a:pt x="2818" y="170"/>
                    <a:pt x="2370" y="0"/>
                    <a:pt x="1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2718534" y="1784068"/>
              <a:ext cx="404243" cy="418171"/>
            </a:xfrm>
            <a:custGeom>
              <a:avLst/>
              <a:gdLst/>
              <a:ahLst/>
              <a:cxnLst/>
              <a:rect l="l" t="t" r="r" b="b"/>
              <a:pathLst>
                <a:path w="13380" h="13841" extrusionOk="0">
                  <a:moveTo>
                    <a:pt x="7634" y="413"/>
                  </a:moveTo>
                  <a:cubicBezTo>
                    <a:pt x="8316" y="413"/>
                    <a:pt x="8950" y="773"/>
                    <a:pt x="9301" y="1360"/>
                  </a:cubicBezTo>
                  <a:cubicBezTo>
                    <a:pt x="9421" y="1508"/>
                    <a:pt x="9546" y="1950"/>
                    <a:pt x="10074" y="2123"/>
                  </a:cubicBezTo>
                  <a:cubicBezTo>
                    <a:pt x="9930" y="2248"/>
                    <a:pt x="9796" y="2383"/>
                    <a:pt x="9671" y="2527"/>
                  </a:cubicBezTo>
                  <a:cubicBezTo>
                    <a:pt x="9113" y="2239"/>
                    <a:pt x="8960" y="1782"/>
                    <a:pt x="8849" y="1629"/>
                  </a:cubicBezTo>
                  <a:cubicBezTo>
                    <a:pt x="8595" y="1201"/>
                    <a:pt x="8133" y="942"/>
                    <a:pt x="7634" y="942"/>
                  </a:cubicBezTo>
                  <a:lnTo>
                    <a:pt x="5674" y="942"/>
                  </a:lnTo>
                  <a:cubicBezTo>
                    <a:pt x="5174" y="942"/>
                    <a:pt x="4713" y="1201"/>
                    <a:pt x="4458" y="1629"/>
                  </a:cubicBezTo>
                  <a:cubicBezTo>
                    <a:pt x="4338" y="1797"/>
                    <a:pt x="4208" y="2181"/>
                    <a:pt x="3738" y="2469"/>
                  </a:cubicBezTo>
                  <a:cubicBezTo>
                    <a:pt x="3723" y="2455"/>
                    <a:pt x="3714" y="2445"/>
                    <a:pt x="3699" y="2431"/>
                  </a:cubicBezTo>
                  <a:lnTo>
                    <a:pt x="3526" y="2258"/>
                  </a:lnTo>
                  <a:cubicBezTo>
                    <a:pt x="3464" y="2195"/>
                    <a:pt x="3401" y="2138"/>
                    <a:pt x="3334" y="2090"/>
                  </a:cubicBezTo>
                  <a:cubicBezTo>
                    <a:pt x="3776" y="1888"/>
                    <a:pt x="3882" y="1523"/>
                    <a:pt x="4007" y="1360"/>
                  </a:cubicBezTo>
                  <a:cubicBezTo>
                    <a:pt x="4357" y="773"/>
                    <a:pt x="4987" y="413"/>
                    <a:pt x="5674" y="413"/>
                  </a:cubicBezTo>
                  <a:close/>
                  <a:moveTo>
                    <a:pt x="3219" y="4444"/>
                  </a:moveTo>
                  <a:lnTo>
                    <a:pt x="3469" y="4694"/>
                  </a:lnTo>
                  <a:cubicBezTo>
                    <a:pt x="3349" y="4804"/>
                    <a:pt x="3228" y="4924"/>
                    <a:pt x="3118" y="5049"/>
                  </a:cubicBezTo>
                  <a:lnTo>
                    <a:pt x="2868" y="4799"/>
                  </a:lnTo>
                  <a:lnTo>
                    <a:pt x="3219" y="4444"/>
                  </a:lnTo>
                  <a:close/>
                  <a:moveTo>
                    <a:pt x="10233" y="4444"/>
                  </a:moveTo>
                  <a:lnTo>
                    <a:pt x="10588" y="4794"/>
                  </a:lnTo>
                  <a:lnTo>
                    <a:pt x="10338" y="5049"/>
                  </a:lnTo>
                  <a:cubicBezTo>
                    <a:pt x="10228" y="4924"/>
                    <a:pt x="10108" y="4804"/>
                    <a:pt x="9988" y="4694"/>
                  </a:cubicBezTo>
                  <a:lnTo>
                    <a:pt x="10233" y="4444"/>
                  </a:lnTo>
                  <a:close/>
                  <a:moveTo>
                    <a:pt x="2143" y="2095"/>
                  </a:moveTo>
                  <a:cubicBezTo>
                    <a:pt x="2959" y="2095"/>
                    <a:pt x="3344" y="2681"/>
                    <a:pt x="3411" y="2719"/>
                  </a:cubicBezTo>
                  <a:cubicBezTo>
                    <a:pt x="3603" y="2916"/>
                    <a:pt x="3661" y="3204"/>
                    <a:pt x="3555" y="3459"/>
                  </a:cubicBezTo>
                  <a:cubicBezTo>
                    <a:pt x="3488" y="3627"/>
                    <a:pt x="3536" y="3545"/>
                    <a:pt x="2181" y="4905"/>
                  </a:cubicBezTo>
                  <a:cubicBezTo>
                    <a:pt x="2049" y="5037"/>
                    <a:pt x="1876" y="5103"/>
                    <a:pt x="1703" y="5103"/>
                  </a:cubicBezTo>
                  <a:cubicBezTo>
                    <a:pt x="1530" y="5103"/>
                    <a:pt x="1357" y="5037"/>
                    <a:pt x="1225" y="4905"/>
                  </a:cubicBezTo>
                  <a:lnTo>
                    <a:pt x="1052" y="4732"/>
                  </a:lnTo>
                  <a:cubicBezTo>
                    <a:pt x="96" y="3776"/>
                    <a:pt x="745" y="2095"/>
                    <a:pt x="2143" y="2095"/>
                  </a:cubicBezTo>
                  <a:close/>
                  <a:moveTo>
                    <a:pt x="7634" y="1355"/>
                  </a:moveTo>
                  <a:cubicBezTo>
                    <a:pt x="7989" y="1355"/>
                    <a:pt x="8316" y="1537"/>
                    <a:pt x="8498" y="1840"/>
                  </a:cubicBezTo>
                  <a:cubicBezTo>
                    <a:pt x="8609" y="1994"/>
                    <a:pt x="8806" y="2541"/>
                    <a:pt x="9483" y="2892"/>
                  </a:cubicBezTo>
                  <a:cubicBezTo>
                    <a:pt x="9373" y="3272"/>
                    <a:pt x="9474" y="3685"/>
                    <a:pt x="9757" y="3963"/>
                  </a:cubicBezTo>
                  <a:lnTo>
                    <a:pt x="9945" y="4155"/>
                  </a:lnTo>
                  <a:lnTo>
                    <a:pt x="9671" y="4429"/>
                  </a:lnTo>
                  <a:cubicBezTo>
                    <a:pt x="8812" y="3771"/>
                    <a:pt x="7775" y="3430"/>
                    <a:pt x="6727" y="3430"/>
                  </a:cubicBezTo>
                  <a:cubicBezTo>
                    <a:pt x="6123" y="3430"/>
                    <a:pt x="5514" y="3544"/>
                    <a:pt x="4934" y="3776"/>
                  </a:cubicBezTo>
                  <a:cubicBezTo>
                    <a:pt x="4709" y="3865"/>
                    <a:pt x="4803" y="4172"/>
                    <a:pt x="5004" y="4172"/>
                  </a:cubicBezTo>
                  <a:cubicBezTo>
                    <a:pt x="5030" y="4172"/>
                    <a:pt x="5058" y="4167"/>
                    <a:pt x="5088" y="4155"/>
                  </a:cubicBezTo>
                  <a:cubicBezTo>
                    <a:pt x="5630" y="3939"/>
                    <a:pt x="6182" y="3839"/>
                    <a:pt x="6722" y="3839"/>
                  </a:cubicBezTo>
                  <a:cubicBezTo>
                    <a:pt x="9050" y="3839"/>
                    <a:pt x="11146" y="5709"/>
                    <a:pt x="11146" y="8263"/>
                  </a:cubicBezTo>
                  <a:cubicBezTo>
                    <a:pt x="11146" y="10813"/>
                    <a:pt x="9054" y="12685"/>
                    <a:pt x="6729" y="12685"/>
                  </a:cubicBezTo>
                  <a:cubicBezTo>
                    <a:pt x="6175" y="12685"/>
                    <a:pt x="5609" y="12579"/>
                    <a:pt x="5054" y="12351"/>
                  </a:cubicBezTo>
                  <a:cubicBezTo>
                    <a:pt x="1768" y="11011"/>
                    <a:pt x="1297" y="6442"/>
                    <a:pt x="4381" y="4511"/>
                  </a:cubicBezTo>
                  <a:cubicBezTo>
                    <a:pt x="4564" y="4385"/>
                    <a:pt x="4445" y="4132"/>
                    <a:pt x="4267" y="4132"/>
                  </a:cubicBezTo>
                  <a:cubicBezTo>
                    <a:pt x="4235" y="4132"/>
                    <a:pt x="4200" y="4141"/>
                    <a:pt x="4165" y="4160"/>
                  </a:cubicBezTo>
                  <a:cubicBezTo>
                    <a:pt x="4036" y="4247"/>
                    <a:pt x="3906" y="4333"/>
                    <a:pt x="3781" y="4429"/>
                  </a:cubicBezTo>
                  <a:lnTo>
                    <a:pt x="3507" y="4155"/>
                  </a:lnTo>
                  <a:cubicBezTo>
                    <a:pt x="3598" y="4040"/>
                    <a:pt x="4016" y="3786"/>
                    <a:pt x="4016" y="3195"/>
                  </a:cubicBezTo>
                  <a:cubicBezTo>
                    <a:pt x="4016" y="3070"/>
                    <a:pt x="3992" y="2945"/>
                    <a:pt x="3954" y="2825"/>
                  </a:cubicBezTo>
                  <a:cubicBezTo>
                    <a:pt x="4526" y="2474"/>
                    <a:pt x="4698" y="1998"/>
                    <a:pt x="4814" y="1840"/>
                  </a:cubicBezTo>
                  <a:cubicBezTo>
                    <a:pt x="4992" y="1537"/>
                    <a:pt x="5318" y="1355"/>
                    <a:pt x="5674" y="1355"/>
                  </a:cubicBezTo>
                  <a:close/>
                  <a:moveTo>
                    <a:pt x="3449" y="11813"/>
                  </a:moveTo>
                  <a:cubicBezTo>
                    <a:pt x="3728" y="12068"/>
                    <a:pt x="4031" y="12289"/>
                    <a:pt x="4357" y="12471"/>
                  </a:cubicBezTo>
                  <a:lnTo>
                    <a:pt x="3560" y="13269"/>
                  </a:lnTo>
                  <a:cubicBezTo>
                    <a:pt x="3453" y="13367"/>
                    <a:pt x="3318" y="13415"/>
                    <a:pt x="3184" y="13415"/>
                  </a:cubicBezTo>
                  <a:cubicBezTo>
                    <a:pt x="3042" y="13415"/>
                    <a:pt x="2900" y="13361"/>
                    <a:pt x="2791" y="13254"/>
                  </a:cubicBezTo>
                  <a:cubicBezTo>
                    <a:pt x="2585" y="13043"/>
                    <a:pt x="2575" y="12707"/>
                    <a:pt x="2777" y="12486"/>
                  </a:cubicBezTo>
                  <a:lnTo>
                    <a:pt x="3449" y="11813"/>
                  </a:lnTo>
                  <a:close/>
                  <a:moveTo>
                    <a:pt x="10007" y="11808"/>
                  </a:moveTo>
                  <a:lnTo>
                    <a:pt x="10680" y="12486"/>
                  </a:lnTo>
                  <a:cubicBezTo>
                    <a:pt x="10910" y="12702"/>
                    <a:pt x="10920" y="13062"/>
                    <a:pt x="10694" y="13283"/>
                  </a:cubicBezTo>
                  <a:cubicBezTo>
                    <a:pt x="10586" y="13391"/>
                    <a:pt x="10444" y="13445"/>
                    <a:pt x="10303" y="13445"/>
                  </a:cubicBezTo>
                  <a:cubicBezTo>
                    <a:pt x="10156" y="13445"/>
                    <a:pt x="10009" y="13386"/>
                    <a:pt x="9901" y="13269"/>
                  </a:cubicBezTo>
                  <a:lnTo>
                    <a:pt x="9104" y="12471"/>
                  </a:lnTo>
                  <a:cubicBezTo>
                    <a:pt x="9430" y="12284"/>
                    <a:pt x="9733" y="12063"/>
                    <a:pt x="10007" y="11808"/>
                  </a:cubicBezTo>
                  <a:close/>
                  <a:moveTo>
                    <a:pt x="5674" y="0"/>
                  </a:moveTo>
                  <a:cubicBezTo>
                    <a:pt x="4843" y="0"/>
                    <a:pt x="4079" y="437"/>
                    <a:pt x="3651" y="1148"/>
                  </a:cubicBezTo>
                  <a:lnTo>
                    <a:pt x="3478" y="1432"/>
                  </a:lnTo>
                  <a:cubicBezTo>
                    <a:pt x="3296" y="1742"/>
                    <a:pt x="2998" y="1774"/>
                    <a:pt x="2837" y="1774"/>
                  </a:cubicBezTo>
                  <a:cubicBezTo>
                    <a:pt x="2794" y="1774"/>
                    <a:pt x="2761" y="1772"/>
                    <a:pt x="2742" y="1772"/>
                  </a:cubicBezTo>
                  <a:cubicBezTo>
                    <a:pt x="2736" y="1772"/>
                    <a:pt x="2732" y="1772"/>
                    <a:pt x="2729" y="1773"/>
                  </a:cubicBezTo>
                  <a:cubicBezTo>
                    <a:pt x="2533" y="1710"/>
                    <a:pt x="2334" y="1680"/>
                    <a:pt x="2137" y="1680"/>
                  </a:cubicBezTo>
                  <a:cubicBezTo>
                    <a:pt x="1469" y="1680"/>
                    <a:pt x="830" y="2026"/>
                    <a:pt x="466" y="2623"/>
                  </a:cubicBezTo>
                  <a:cubicBezTo>
                    <a:pt x="0" y="3392"/>
                    <a:pt x="120" y="4381"/>
                    <a:pt x="759" y="5020"/>
                  </a:cubicBezTo>
                  <a:cubicBezTo>
                    <a:pt x="855" y="5092"/>
                    <a:pt x="1119" y="5515"/>
                    <a:pt x="1701" y="5515"/>
                  </a:cubicBezTo>
                  <a:cubicBezTo>
                    <a:pt x="2253" y="5515"/>
                    <a:pt x="2522" y="5126"/>
                    <a:pt x="2575" y="5087"/>
                  </a:cubicBezTo>
                  <a:lnTo>
                    <a:pt x="2859" y="5371"/>
                  </a:lnTo>
                  <a:cubicBezTo>
                    <a:pt x="1403" y="7321"/>
                    <a:pt x="1682" y="9973"/>
                    <a:pt x="3161" y="11520"/>
                  </a:cubicBezTo>
                  <a:lnTo>
                    <a:pt x="2484" y="12197"/>
                  </a:lnTo>
                  <a:cubicBezTo>
                    <a:pt x="1883" y="12798"/>
                    <a:pt x="2306" y="13840"/>
                    <a:pt x="3166" y="13840"/>
                  </a:cubicBezTo>
                  <a:cubicBezTo>
                    <a:pt x="3421" y="13840"/>
                    <a:pt x="3666" y="13739"/>
                    <a:pt x="3848" y="13557"/>
                  </a:cubicBezTo>
                  <a:lnTo>
                    <a:pt x="4742" y="12663"/>
                  </a:lnTo>
                  <a:cubicBezTo>
                    <a:pt x="5373" y="12949"/>
                    <a:pt x="6051" y="13092"/>
                    <a:pt x="6728" y="13092"/>
                  </a:cubicBezTo>
                  <a:cubicBezTo>
                    <a:pt x="7406" y="13092"/>
                    <a:pt x="8083" y="12949"/>
                    <a:pt x="8715" y="12663"/>
                  </a:cubicBezTo>
                  <a:lnTo>
                    <a:pt x="9603" y="13557"/>
                  </a:lnTo>
                  <a:cubicBezTo>
                    <a:pt x="9786" y="13739"/>
                    <a:pt x="10031" y="13840"/>
                    <a:pt x="10286" y="13840"/>
                  </a:cubicBezTo>
                  <a:cubicBezTo>
                    <a:pt x="11141" y="13840"/>
                    <a:pt x="11578" y="12803"/>
                    <a:pt x="10968" y="12193"/>
                  </a:cubicBezTo>
                  <a:lnTo>
                    <a:pt x="10295" y="11520"/>
                  </a:lnTo>
                  <a:cubicBezTo>
                    <a:pt x="11857" y="9805"/>
                    <a:pt x="11981" y="7225"/>
                    <a:pt x="10593" y="5366"/>
                  </a:cubicBezTo>
                  <a:lnTo>
                    <a:pt x="10872" y="5087"/>
                  </a:lnTo>
                  <a:cubicBezTo>
                    <a:pt x="10934" y="5131"/>
                    <a:pt x="11189" y="5510"/>
                    <a:pt x="11751" y="5510"/>
                  </a:cubicBezTo>
                  <a:cubicBezTo>
                    <a:pt x="12039" y="5510"/>
                    <a:pt x="12313" y="5400"/>
                    <a:pt x="12519" y="5193"/>
                  </a:cubicBezTo>
                  <a:cubicBezTo>
                    <a:pt x="12568" y="5126"/>
                    <a:pt x="13379" y="4540"/>
                    <a:pt x="13255" y="3425"/>
                  </a:cubicBezTo>
                  <a:cubicBezTo>
                    <a:pt x="13241" y="3299"/>
                    <a:pt x="13147" y="3240"/>
                    <a:pt x="13053" y="3240"/>
                  </a:cubicBezTo>
                  <a:cubicBezTo>
                    <a:pt x="12942" y="3240"/>
                    <a:pt x="12831" y="3321"/>
                    <a:pt x="12846" y="3469"/>
                  </a:cubicBezTo>
                  <a:cubicBezTo>
                    <a:pt x="12947" y="4367"/>
                    <a:pt x="12284" y="4823"/>
                    <a:pt x="12231" y="4905"/>
                  </a:cubicBezTo>
                  <a:cubicBezTo>
                    <a:pt x="12099" y="5035"/>
                    <a:pt x="11926" y="5099"/>
                    <a:pt x="11753" y="5099"/>
                  </a:cubicBezTo>
                  <a:cubicBezTo>
                    <a:pt x="11580" y="5099"/>
                    <a:pt x="11407" y="5035"/>
                    <a:pt x="11275" y="4905"/>
                  </a:cubicBezTo>
                  <a:lnTo>
                    <a:pt x="10045" y="3675"/>
                  </a:lnTo>
                  <a:cubicBezTo>
                    <a:pt x="9781" y="3411"/>
                    <a:pt x="9781" y="2983"/>
                    <a:pt x="10045" y="2719"/>
                  </a:cubicBezTo>
                  <a:cubicBezTo>
                    <a:pt x="10137" y="2657"/>
                    <a:pt x="10511" y="2095"/>
                    <a:pt x="11314" y="2095"/>
                  </a:cubicBezTo>
                  <a:cubicBezTo>
                    <a:pt x="11833" y="2095"/>
                    <a:pt x="12323" y="2354"/>
                    <a:pt x="12606" y="2791"/>
                  </a:cubicBezTo>
                  <a:cubicBezTo>
                    <a:pt x="12650" y="2859"/>
                    <a:pt x="12711" y="2888"/>
                    <a:pt x="12772" y="2888"/>
                  </a:cubicBezTo>
                  <a:cubicBezTo>
                    <a:pt x="12916" y="2888"/>
                    <a:pt x="13057" y="2728"/>
                    <a:pt x="12952" y="2565"/>
                  </a:cubicBezTo>
                  <a:cubicBezTo>
                    <a:pt x="12583" y="2005"/>
                    <a:pt x="11962" y="1682"/>
                    <a:pt x="11315" y="1682"/>
                  </a:cubicBezTo>
                  <a:cubicBezTo>
                    <a:pt x="11120" y="1682"/>
                    <a:pt x="10922" y="1711"/>
                    <a:pt x="10728" y="1773"/>
                  </a:cubicBezTo>
                  <a:lnTo>
                    <a:pt x="10425" y="1773"/>
                  </a:lnTo>
                  <a:cubicBezTo>
                    <a:pt x="10180" y="1773"/>
                    <a:pt x="9949" y="1643"/>
                    <a:pt x="9824" y="1432"/>
                  </a:cubicBezTo>
                  <a:lnTo>
                    <a:pt x="9651" y="1148"/>
                  </a:lnTo>
                  <a:cubicBezTo>
                    <a:pt x="9229" y="437"/>
                    <a:pt x="8460" y="5"/>
                    <a:pt x="7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1" name="Google Shape;1091;p38">
            <a:hlinkClick r:id="rId3" action="ppaction://hlinksldjump"/>
          </p:cNvPr>
          <p:cNvSpPr/>
          <p:nvPr/>
        </p:nvSpPr>
        <p:spPr>
          <a:xfrm>
            <a:off x="4855177" y="1626085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solidFill>
                  <a:schemeClr val="dk1"/>
                </a:solidFill>
              </a:rPr>
              <a:t>Jej hodnota je 3 </a:t>
            </a:r>
            <a:r>
              <a:rPr lang="sk-SK" dirty="0" err="1">
                <a:solidFill>
                  <a:schemeClr val="dk1"/>
                </a:solidFill>
              </a:rPr>
              <a:t>MeV</a:t>
            </a:r>
            <a:endParaRPr lang="sk-SK" dirty="0">
              <a:solidFill>
                <a:schemeClr val="dk1"/>
              </a:solidFill>
            </a:endParaRPr>
          </a:p>
        </p:txBody>
      </p:sp>
      <p:sp>
        <p:nvSpPr>
          <p:cNvPr id="1092" name="Google Shape;1092;p38">
            <a:hlinkClick r:id="rId3" action="ppaction://hlinksldjump"/>
          </p:cNvPr>
          <p:cNvSpPr/>
          <p:nvPr/>
        </p:nvSpPr>
        <p:spPr>
          <a:xfrm>
            <a:off x="5001694" y="1690989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3" name="Google Shape;1093;p38">
            <a:hlinkClick r:id="rId3" action="ppaction://hlinksldjump"/>
          </p:cNvPr>
          <p:cNvSpPr/>
          <p:nvPr/>
        </p:nvSpPr>
        <p:spPr>
          <a:xfrm>
            <a:off x="4855175" y="2875360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3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Vyjadruje energiu, ktorá je potrebná na rozdelenie jadra</a:t>
            </a:r>
            <a:endParaRPr sz="1300" dirty="0">
              <a:solidFill>
                <a:schemeClr val="dk1"/>
              </a:solidFill>
            </a:endParaRPr>
          </a:p>
        </p:txBody>
      </p:sp>
      <p:sp>
        <p:nvSpPr>
          <p:cNvPr id="1094" name="Google Shape;1094;p38">
            <a:hlinkClick r:id="rId3" action="ppaction://hlinksldjump"/>
          </p:cNvPr>
          <p:cNvSpPr/>
          <p:nvPr/>
        </p:nvSpPr>
        <p:spPr>
          <a:xfrm>
            <a:off x="4999166" y="2973205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5" name="Google Shape;1095;p38">
            <a:hlinkClick r:id="rId4" action="ppaction://hlinksldjump"/>
          </p:cNvPr>
          <p:cNvSpPr/>
          <p:nvPr/>
        </p:nvSpPr>
        <p:spPr>
          <a:xfrm>
            <a:off x="4855177" y="2256110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Drží jadro pohromade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96" name="Google Shape;1096;p38">
            <a:hlinkClick r:id="rId4" action="ppaction://hlinksldjump"/>
          </p:cNvPr>
          <p:cNvSpPr/>
          <p:nvPr/>
        </p:nvSpPr>
        <p:spPr>
          <a:xfrm>
            <a:off x="5001694" y="2326010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7" name="Google Shape;1093;p38">
            <a:hlinkClick r:id="rId3" action="ppaction://hlinksldjump"/>
            <a:extLst>
              <a:ext uri="{FF2B5EF4-FFF2-40B4-BE49-F238E27FC236}">
                <a16:creationId xmlns:a16="http://schemas.microsoft.com/office/drawing/2014/main" id="{C4219020-75BB-7098-6BAE-20204AD54FC1}"/>
              </a:ext>
            </a:extLst>
          </p:cNvPr>
          <p:cNvSpPr/>
          <p:nvPr/>
        </p:nvSpPr>
        <p:spPr>
          <a:xfrm>
            <a:off x="4855175" y="3505385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2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Touto energiou by sme získali protón a neutrón na protón a neutrón</a:t>
            </a: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38" name="Google Shape;1094;p38">
            <a:hlinkClick r:id="rId5" action="ppaction://hlinksldjump"/>
            <a:extLst>
              <a:ext uri="{FF2B5EF4-FFF2-40B4-BE49-F238E27FC236}">
                <a16:creationId xmlns:a16="http://schemas.microsoft.com/office/drawing/2014/main" id="{1AE0FB4E-B2F6-D951-70B4-90A07B960C75}"/>
              </a:ext>
            </a:extLst>
          </p:cNvPr>
          <p:cNvSpPr/>
          <p:nvPr/>
        </p:nvSpPr>
        <p:spPr>
          <a:xfrm>
            <a:off x="4959597" y="3575285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D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3042776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38"/>
          <p:cNvSpPr/>
          <p:nvPr/>
        </p:nvSpPr>
        <p:spPr>
          <a:xfrm>
            <a:off x="986125" y="1880525"/>
            <a:ext cx="3302700" cy="2123400"/>
          </a:xfrm>
          <a:prstGeom prst="roundRect">
            <a:avLst>
              <a:gd name="adj" fmla="val 12107"/>
            </a:avLst>
          </a:prstGeom>
          <a:solidFill>
            <a:schemeClr val="accen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411475" rIns="2743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200" b="1" dirty="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Ktoré tvrdenie o väzbovej energii nie je pravdivé?</a:t>
            </a:r>
            <a:endParaRPr sz="2200" b="1" dirty="0"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073" name="Google Shape;1073;p38"/>
          <p:cNvSpPr/>
          <p:nvPr/>
        </p:nvSpPr>
        <p:spPr>
          <a:xfrm>
            <a:off x="2311525" y="1554587"/>
            <a:ext cx="651900" cy="6519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4" name="Google Shape;1074;p38"/>
          <p:cNvGrpSpPr/>
          <p:nvPr/>
        </p:nvGrpSpPr>
        <p:grpSpPr>
          <a:xfrm>
            <a:off x="2435354" y="1671452"/>
            <a:ext cx="404243" cy="418171"/>
            <a:chOff x="2718534" y="1784068"/>
            <a:chExt cx="404243" cy="418171"/>
          </a:xfrm>
        </p:grpSpPr>
        <p:sp>
          <p:nvSpPr>
            <p:cNvPr id="1075" name="Google Shape;1075;p38"/>
            <p:cNvSpPr/>
            <p:nvPr/>
          </p:nvSpPr>
          <p:spPr>
            <a:xfrm>
              <a:off x="2773671" y="1790292"/>
              <a:ext cx="296256" cy="81904"/>
            </a:xfrm>
            <a:custGeom>
              <a:avLst/>
              <a:gdLst/>
              <a:ahLst/>
              <a:cxnLst/>
              <a:rect l="l" t="t" r="r" b="b"/>
              <a:pathLst>
                <a:path w="9806" h="2711" extrusionOk="0">
                  <a:moveTo>
                    <a:pt x="3849" y="1"/>
                  </a:moveTo>
                  <a:cubicBezTo>
                    <a:pt x="3090" y="1"/>
                    <a:pt x="2393" y="399"/>
                    <a:pt x="2004" y="1048"/>
                  </a:cubicBezTo>
                  <a:lnTo>
                    <a:pt x="1831" y="1331"/>
                  </a:lnTo>
                  <a:cubicBezTo>
                    <a:pt x="1668" y="1605"/>
                    <a:pt x="1375" y="1768"/>
                    <a:pt x="1058" y="1773"/>
                  </a:cubicBezTo>
                  <a:lnTo>
                    <a:pt x="471" y="1773"/>
                  </a:lnTo>
                  <a:cubicBezTo>
                    <a:pt x="212" y="1773"/>
                    <a:pt x="1" y="1980"/>
                    <a:pt x="1" y="2239"/>
                  </a:cubicBezTo>
                  <a:cubicBezTo>
                    <a:pt x="1" y="2499"/>
                    <a:pt x="212" y="2710"/>
                    <a:pt x="471" y="2710"/>
                  </a:cubicBezTo>
                  <a:lnTo>
                    <a:pt x="1058" y="2710"/>
                  </a:lnTo>
                  <a:cubicBezTo>
                    <a:pt x="1706" y="2710"/>
                    <a:pt x="2307" y="2369"/>
                    <a:pt x="2638" y="1816"/>
                  </a:cubicBezTo>
                  <a:lnTo>
                    <a:pt x="2811" y="1528"/>
                  </a:lnTo>
                  <a:cubicBezTo>
                    <a:pt x="3027" y="1163"/>
                    <a:pt x="3421" y="942"/>
                    <a:pt x="3849" y="937"/>
                  </a:cubicBezTo>
                  <a:lnTo>
                    <a:pt x="5814" y="937"/>
                  </a:lnTo>
                  <a:cubicBezTo>
                    <a:pt x="6236" y="942"/>
                    <a:pt x="6630" y="1163"/>
                    <a:pt x="6851" y="1528"/>
                  </a:cubicBezTo>
                  <a:lnTo>
                    <a:pt x="7019" y="1816"/>
                  </a:lnTo>
                  <a:cubicBezTo>
                    <a:pt x="7356" y="2369"/>
                    <a:pt x="7951" y="2710"/>
                    <a:pt x="8600" y="2710"/>
                  </a:cubicBezTo>
                  <a:lnTo>
                    <a:pt x="9335" y="2710"/>
                  </a:lnTo>
                  <a:cubicBezTo>
                    <a:pt x="9594" y="2710"/>
                    <a:pt x="9806" y="2499"/>
                    <a:pt x="9806" y="2239"/>
                  </a:cubicBezTo>
                  <a:cubicBezTo>
                    <a:pt x="9806" y="1980"/>
                    <a:pt x="9594" y="1773"/>
                    <a:pt x="9335" y="1773"/>
                  </a:cubicBezTo>
                  <a:lnTo>
                    <a:pt x="8600" y="1773"/>
                  </a:lnTo>
                  <a:cubicBezTo>
                    <a:pt x="8283" y="1773"/>
                    <a:pt x="7990" y="1605"/>
                    <a:pt x="7826" y="1331"/>
                  </a:cubicBezTo>
                  <a:lnTo>
                    <a:pt x="7654" y="1048"/>
                  </a:lnTo>
                  <a:cubicBezTo>
                    <a:pt x="7264" y="399"/>
                    <a:pt x="6563" y="1"/>
                    <a:pt x="5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8"/>
            <p:cNvSpPr/>
            <p:nvPr/>
          </p:nvSpPr>
          <p:spPr>
            <a:xfrm>
              <a:off x="2776148" y="1890716"/>
              <a:ext cx="80001" cy="77221"/>
            </a:xfrm>
            <a:custGeom>
              <a:avLst/>
              <a:gdLst/>
              <a:ahLst/>
              <a:cxnLst/>
              <a:rect l="l" t="t" r="r" b="b"/>
              <a:pathLst>
                <a:path w="2648" h="2556" extrusionOk="0">
                  <a:moveTo>
                    <a:pt x="500" y="1"/>
                  </a:moveTo>
                  <a:cubicBezTo>
                    <a:pt x="383" y="1"/>
                    <a:pt x="267" y="44"/>
                    <a:pt x="178" y="131"/>
                  </a:cubicBezTo>
                  <a:cubicBezTo>
                    <a:pt x="0" y="308"/>
                    <a:pt x="0" y="597"/>
                    <a:pt x="178" y="774"/>
                  </a:cubicBezTo>
                  <a:lnTo>
                    <a:pt x="1826" y="2422"/>
                  </a:lnTo>
                  <a:cubicBezTo>
                    <a:pt x="1915" y="2511"/>
                    <a:pt x="2031" y="2555"/>
                    <a:pt x="2148" y="2555"/>
                  </a:cubicBezTo>
                  <a:cubicBezTo>
                    <a:pt x="2264" y="2555"/>
                    <a:pt x="2381" y="2511"/>
                    <a:pt x="2470" y="2422"/>
                  </a:cubicBezTo>
                  <a:cubicBezTo>
                    <a:pt x="2647" y="2244"/>
                    <a:pt x="2647" y="1961"/>
                    <a:pt x="2470" y="1783"/>
                  </a:cubicBezTo>
                  <a:lnTo>
                    <a:pt x="822" y="131"/>
                  </a:lnTo>
                  <a:cubicBezTo>
                    <a:pt x="733" y="44"/>
                    <a:pt x="616" y="1"/>
                    <a:pt x="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8"/>
            <p:cNvSpPr/>
            <p:nvPr/>
          </p:nvSpPr>
          <p:spPr>
            <a:xfrm>
              <a:off x="2987479" y="1890625"/>
              <a:ext cx="80001" cy="77312"/>
            </a:xfrm>
            <a:custGeom>
              <a:avLst/>
              <a:gdLst/>
              <a:ahLst/>
              <a:cxnLst/>
              <a:rect l="l" t="t" r="r" b="b"/>
              <a:pathLst>
                <a:path w="2648" h="2559" extrusionOk="0">
                  <a:moveTo>
                    <a:pt x="2150" y="1"/>
                  </a:moveTo>
                  <a:cubicBezTo>
                    <a:pt x="2032" y="1"/>
                    <a:pt x="1915" y="47"/>
                    <a:pt x="1826" y="138"/>
                  </a:cubicBezTo>
                  <a:lnTo>
                    <a:pt x="178" y="1786"/>
                  </a:lnTo>
                  <a:cubicBezTo>
                    <a:pt x="0" y="1964"/>
                    <a:pt x="0" y="2247"/>
                    <a:pt x="178" y="2425"/>
                  </a:cubicBezTo>
                  <a:cubicBezTo>
                    <a:pt x="267" y="2514"/>
                    <a:pt x="382" y="2558"/>
                    <a:pt x="498" y="2558"/>
                  </a:cubicBezTo>
                  <a:cubicBezTo>
                    <a:pt x="614" y="2558"/>
                    <a:pt x="730" y="2514"/>
                    <a:pt x="822" y="2425"/>
                  </a:cubicBezTo>
                  <a:lnTo>
                    <a:pt x="2469" y="777"/>
                  </a:lnTo>
                  <a:cubicBezTo>
                    <a:pt x="2647" y="600"/>
                    <a:pt x="2647" y="311"/>
                    <a:pt x="2469" y="134"/>
                  </a:cubicBezTo>
                  <a:cubicBezTo>
                    <a:pt x="2381" y="45"/>
                    <a:pt x="2265" y="1"/>
                    <a:pt x="2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8"/>
            <p:cNvSpPr/>
            <p:nvPr/>
          </p:nvSpPr>
          <p:spPr>
            <a:xfrm>
              <a:off x="2789048" y="2099358"/>
              <a:ext cx="101058" cy="9658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2514" y="1"/>
                  </a:moveTo>
                  <a:cubicBezTo>
                    <a:pt x="2320" y="1"/>
                    <a:pt x="2127" y="75"/>
                    <a:pt x="1980" y="224"/>
                  </a:cubicBezTo>
                  <a:lnTo>
                    <a:pt x="299" y="1906"/>
                  </a:lnTo>
                  <a:cubicBezTo>
                    <a:pt x="1" y="2199"/>
                    <a:pt x="1" y="2679"/>
                    <a:pt x="299" y="2977"/>
                  </a:cubicBezTo>
                  <a:cubicBezTo>
                    <a:pt x="445" y="3123"/>
                    <a:pt x="639" y="3197"/>
                    <a:pt x="833" y="3197"/>
                  </a:cubicBezTo>
                  <a:cubicBezTo>
                    <a:pt x="1027" y="3197"/>
                    <a:pt x="1221" y="3123"/>
                    <a:pt x="1370" y="2977"/>
                  </a:cubicBezTo>
                  <a:lnTo>
                    <a:pt x="3051" y="1295"/>
                  </a:lnTo>
                  <a:cubicBezTo>
                    <a:pt x="3345" y="998"/>
                    <a:pt x="3345" y="517"/>
                    <a:pt x="3051" y="224"/>
                  </a:cubicBezTo>
                  <a:cubicBezTo>
                    <a:pt x="2903" y="75"/>
                    <a:pt x="2708" y="1"/>
                    <a:pt x="2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8"/>
            <p:cNvSpPr/>
            <p:nvPr/>
          </p:nvSpPr>
          <p:spPr>
            <a:xfrm>
              <a:off x="2953491" y="2099358"/>
              <a:ext cx="101058" cy="9658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831" y="1"/>
                  </a:moveTo>
                  <a:cubicBezTo>
                    <a:pt x="637" y="1"/>
                    <a:pt x="443" y="75"/>
                    <a:pt x="294" y="224"/>
                  </a:cubicBezTo>
                  <a:cubicBezTo>
                    <a:pt x="1" y="517"/>
                    <a:pt x="1" y="998"/>
                    <a:pt x="294" y="1295"/>
                  </a:cubicBezTo>
                  <a:lnTo>
                    <a:pt x="1975" y="2977"/>
                  </a:lnTo>
                  <a:cubicBezTo>
                    <a:pt x="2124" y="3123"/>
                    <a:pt x="2319" y="3197"/>
                    <a:pt x="2513" y="3197"/>
                  </a:cubicBezTo>
                  <a:cubicBezTo>
                    <a:pt x="2707" y="3197"/>
                    <a:pt x="2900" y="3123"/>
                    <a:pt x="3047" y="2977"/>
                  </a:cubicBezTo>
                  <a:cubicBezTo>
                    <a:pt x="3345" y="2679"/>
                    <a:pt x="3345" y="2199"/>
                    <a:pt x="3047" y="1906"/>
                  </a:cubicBezTo>
                  <a:lnTo>
                    <a:pt x="1365" y="224"/>
                  </a:lnTo>
                  <a:cubicBezTo>
                    <a:pt x="1219" y="75"/>
                    <a:pt x="1025" y="1"/>
                    <a:pt x="8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8"/>
            <p:cNvSpPr/>
            <p:nvPr/>
          </p:nvSpPr>
          <p:spPr>
            <a:xfrm>
              <a:off x="2781949" y="1893918"/>
              <a:ext cx="279579" cy="279579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"/>
                  </a:moveTo>
                  <a:cubicBezTo>
                    <a:pt x="2076" y="1"/>
                    <a:pt x="0" y="2071"/>
                    <a:pt x="0" y="4627"/>
                  </a:cubicBezTo>
                  <a:cubicBezTo>
                    <a:pt x="0" y="7183"/>
                    <a:pt x="2076" y="9253"/>
                    <a:pt x="4627" y="9253"/>
                  </a:cubicBezTo>
                  <a:cubicBezTo>
                    <a:pt x="7183" y="9253"/>
                    <a:pt x="9253" y="7183"/>
                    <a:pt x="9253" y="4627"/>
                  </a:cubicBezTo>
                  <a:cubicBezTo>
                    <a:pt x="9253" y="2071"/>
                    <a:pt x="7183" y="1"/>
                    <a:pt x="4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2807206" y="1920625"/>
              <a:ext cx="240093" cy="226105"/>
            </a:xfrm>
            <a:custGeom>
              <a:avLst/>
              <a:gdLst/>
              <a:ahLst/>
              <a:cxnLst/>
              <a:rect l="l" t="t" r="r" b="b"/>
              <a:pathLst>
                <a:path w="7947" h="7484" extrusionOk="0">
                  <a:moveTo>
                    <a:pt x="3790" y="0"/>
                  </a:moveTo>
                  <a:cubicBezTo>
                    <a:pt x="3347" y="0"/>
                    <a:pt x="2900" y="79"/>
                    <a:pt x="2470" y="241"/>
                  </a:cubicBezTo>
                  <a:cubicBezTo>
                    <a:pt x="1057" y="774"/>
                    <a:pt x="101" y="2110"/>
                    <a:pt x="48" y="3623"/>
                  </a:cubicBezTo>
                  <a:cubicBezTo>
                    <a:pt x="0" y="5136"/>
                    <a:pt x="870" y="6529"/>
                    <a:pt x="2249" y="7154"/>
                  </a:cubicBezTo>
                  <a:cubicBezTo>
                    <a:pt x="2742" y="7375"/>
                    <a:pt x="3266" y="7483"/>
                    <a:pt x="3786" y="7483"/>
                  </a:cubicBezTo>
                  <a:cubicBezTo>
                    <a:pt x="4720" y="7483"/>
                    <a:pt x="5642" y="7135"/>
                    <a:pt x="6351" y="6472"/>
                  </a:cubicBezTo>
                  <a:cubicBezTo>
                    <a:pt x="7869" y="5059"/>
                    <a:pt x="7946" y="2686"/>
                    <a:pt x="6524" y="1187"/>
                  </a:cubicBezTo>
                  <a:cubicBezTo>
                    <a:pt x="5802" y="414"/>
                    <a:pt x="4806" y="0"/>
                    <a:pt x="3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2905182" y="1948934"/>
              <a:ext cx="30484" cy="108732"/>
            </a:xfrm>
            <a:custGeom>
              <a:avLst/>
              <a:gdLst/>
              <a:ahLst/>
              <a:cxnLst/>
              <a:rect l="l" t="t" r="r" b="b"/>
              <a:pathLst>
                <a:path w="1009" h="3599" extrusionOk="0">
                  <a:moveTo>
                    <a:pt x="505" y="0"/>
                  </a:moveTo>
                  <a:cubicBezTo>
                    <a:pt x="226" y="0"/>
                    <a:pt x="0" y="226"/>
                    <a:pt x="0" y="505"/>
                  </a:cubicBezTo>
                  <a:lnTo>
                    <a:pt x="0" y="3094"/>
                  </a:lnTo>
                  <a:cubicBezTo>
                    <a:pt x="0" y="3373"/>
                    <a:pt x="226" y="3599"/>
                    <a:pt x="505" y="3599"/>
                  </a:cubicBezTo>
                  <a:cubicBezTo>
                    <a:pt x="783" y="3599"/>
                    <a:pt x="1009" y="3373"/>
                    <a:pt x="1009" y="3094"/>
                  </a:cubicBezTo>
                  <a:lnTo>
                    <a:pt x="1009" y="505"/>
                  </a:lnTo>
                  <a:cubicBezTo>
                    <a:pt x="1009" y="226"/>
                    <a:pt x="783" y="0"/>
                    <a:pt x="5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2903732" y="2027786"/>
              <a:ext cx="75499" cy="72508"/>
            </a:xfrm>
            <a:custGeom>
              <a:avLst/>
              <a:gdLst/>
              <a:ahLst/>
              <a:cxnLst/>
              <a:rect l="l" t="t" r="r" b="b"/>
              <a:pathLst>
                <a:path w="2499" h="2400" extrusionOk="0">
                  <a:moveTo>
                    <a:pt x="553" y="0"/>
                  </a:moveTo>
                  <a:cubicBezTo>
                    <a:pt x="424" y="0"/>
                    <a:pt x="296" y="49"/>
                    <a:pt x="197" y="148"/>
                  </a:cubicBezTo>
                  <a:cubicBezTo>
                    <a:pt x="0" y="345"/>
                    <a:pt x="0" y="667"/>
                    <a:pt x="197" y="864"/>
                  </a:cubicBezTo>
                  <a:lnTo>
                    <a:pt x="1590" y="2252"/>
                  </a:lnTo>
                  <a:cubicBezTo>
                    <a:pt x="1689" y="2351"/>
                    <a:pt x="1817" y="2400"/>
                    <a:pt x="1946" y="2400"/>
                  </a:cubicBezTo>
                  <a:cubicBezTo>
                    <a:pt x="2074" y="2400"/>
                    <a:pt x="2203" y="2351"/>
                    <a:pt x="2301" y="2252"/>
                  </a:cubicBezTo>
                  <a:cubicBezTo>
                    <a:pt x="2498" y="2055"/>
                    <a:pt x="2498" y="1738"/>
                    <a:pt x="2301" y="1541"/>
                  </a:cubicBezTo>
                  <a:lnTo>
                    <a:pt x="908" y="148"/>
                  </a:lnTo>
                  <a:cubicBezTo>
                    <a:pt x="810" y="49"/>
                    <a:pt x="681" y="0"/>
                    <a:pt x="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3007207" y="1841229"/>
              <a:ext cx="111058" cy="103233"/>
            </a:xfrm>
            <a:custGeom>
              <a:avLst/>
              <a:gdLst/>
              <a:ahLst/>
              <a:cxnLst/>
              <a:rect l="l" t="t" r="r" b="b"/>
              <a:pathLst>
                <a:path w="3676" h="3417" extrusionOk="0">
                  <a:moveTo>
                    <a:pt x="1760" y="1"/>
                  </a:moveTo>
                  <a:cubicBezTo>
                    <a:pt x="1307" y="1"/>
                    <a:pt x="858" y="174"/>
                    <a:pt x="519" y="510"/>
                  </a:cubicBezTo>
                  <a:lnTo>
                    <a:pt x="346" y="683"/>
                  </a:lnTo>
                  <a:cubicBezTo>
                    <a:pt x="0" y="1029"/>
                    <a:pt x="0" y="1586"/>
                    <a:pt x="346" y="1927"/>
                  </a:cubicBezTo>
                  <a:lnTo>
                    <a:pt x="1576" y="3157"/>
                  </a:lnTo>
                  <a:cubicBezTo>
                    <a:pt x="1745" y="3326"/>
                    <a:pt x="1970" y="3416"/>
                    <a:pt x="2197" y="3416"/>
                  </a:cubicBezTo>
                  <a:cubicBezTo>
                    <a:pt x="2305" y="3416"/>
                    <a:pt x="2414" y="3396"/>
                    <a:pt x="2518" y="3354"/>
                  </a:cubicBezTo>
                  <a:cubicBezTo>
                    <a:pt x="2633" y="3311"/>
                    <a:pt x="2734" y="3243"/>
                    <a:pt x="2820" y="3157"/>
                  </a:cubicBezTo>
                  <a:lnTo>
                    <a:pt x="2998" y="2984"/>
                  </a:lnTo>
                  <a:cubicBezTo>
                    <a:pt x="3675" y="2297"/>
                    <a:pt x="3675" y="1192"/>
                    <a:pt x="2998" y="510"/>
                  </a:cubicBezTo>
                  <a:cubicBezTo>
                    <a:pt x="2916" y="428"/>
                    <a:pt x="2825" y="356"/>
                    <a:pt x="2734" y="294"/>
                  </a:cubicBezTo>
                  <a:cubicBezTo>
                    <a:pt x="2437" y="97"/>
                    <a:pt x="2097" y="1"/>
                    <a:pt x="17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2785151" y="1914372"/>
              <a:ext cx="260123" cy="238733"/>
            </a:xfrm>
            <a:custGeom>
              <a:avLst/>
              <a:gdLst/>
              <a:ahLst/>
              <a:cxnLst/>
              <a:rect l="l" t="t" r="r" b="b"/>
              <a:pathLst>
                <a:path w="8610" h="7902" extrusionOk="0">
                  <a:moveTo>
                    <a:pt x="4580" y="1"/>
                  </a:moveTo>
                  <a:cubicBezTo>
                    <a:pt x="2561" y="1"/>
                    <a:pt x="577" y="1533"/>
                    <a:pt x="577" y="3950"/>
                  </a:cubicBezTo>
                  <a:cubicBezTo>
                    <a:pt x="577" y="6334"/>
                    <a:pt x="2542" y="7902"/>
                    <a:pt x="4570" y="7902"/>
                  </a:cubicBezTo>
                  <a:cubicBezTo>
                    <a:pt x="5603" y="7902"/>
                    <a:pt x="6652" y="7495"/>
                    <a:pt x="7466" y="6583"/>
                  </a:cubicBezTo>
                  <a:cubicBezTo>
                    <a:pt x="7730" y="6285"/>
                    <a:pt x="7951" y="5948"/>
                    <a:pt x="8119" y="5583"/>
                  </a:cubicBezTo>
                  <a:cubicBezTo>
                    <a:pt x="8191" y="5420"/>
                    <a:pt x="8057" y="5292"/>
                    <a:pt x="7922" y="5292"/>
                  </a:cubicBezTo>
                  <a:cubicBezTo>
                    <a:pt x="7851" y="5292"/>
                    <a:pt x="7780" y="5328"/>
                    <a:pt x="7740" y="5415"/>
                  </a:cubicBezTo>
                  <a:cubicBezTo>
                    <a:pt x="7163" y="6674"/>
                    <a:pt x="5909" y="7486"/>
                    <a:pt x="4521" y="7486"/>
                  </a:cubicBezTo>
                  <a:cubicBezTo>
                    <a:pt x="1658" y="7486"/>
                    <a:pt x="0" y="4253"/>
                    <a:pt x="1610" y="1937"/>
                  </a:cubicBezTo>
                  <a:cubicBezTo>
                    <a:pt x="2312" y="926"/>
                    <a:pt x="3418" y="413"/>
                    <a:pt x="4525" y="413"/>
                  </a:cubicBezTo>
                  <a:cubicBezTo>
                    <a:pt x="5622" y="413"/>
                    <a:pt x="6720" y="916"/>
                    <a:pt x="7427" y="1937"/>
                  </a:cubicBezTo>
                  <a:cubicBezTo>
                    <a:pt x="7980" y="2734"/>
                    <a:pt x="8181" y="3729"/>
                    <a:pt x="7980" y="4680"/>
                  </a:cubicBezTo>
                  <a:cubicBezTo>
                    <a:pt x="7946" y="4833"/>
                    <a:pt x="8067" y="4926"/>
                    <a:pt x="8185" y="4926"/>
                  </a:cubicBezTo>
                  <a:cubicBezTo>
                    <a:pt x="8273" y="4926"/>
                    <a:pt x="8359" y="4876"/>
                    <a:pt x="8383" y="4762"/>
                  </a:cubicBezTo>
                  <a:cubicBezTo>
                    <a:pt x="8609" y="3695"/>
                    <a:pt x="8383" y="2581"/>
                    <a:pt x="7759" y="1687"/>
                  </a:cubicBezTo>
                  <a:cubicBezTo>
                    <a:pt x="6944" y="520"/>
                    <a:pt x="5756" y="1"/>
                    <a:pt x="4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2898777" y="1942680"/>
              <a:ext cx="93113" cy="163838"/>
            </a:xfrm>
            <a:custGeom>
              <a:avLst/>
              <a:gdLst/>
              <a:ahLst/>
              <a:cxnLst/>
              <a:rect l="l" t="t" r="r" b="b"/>
              <a:pathLst>
                <a:path w="3082" h="5423" extrusionOk="0">
                  <a:moveTo>
                    <a:pt x="717" y="376"/>
                  </a:moveTo>
                  <a:cubicBezTo>
                    <a:pt x="894" y="376"/>
                    <a:pt x="1034" y="534"/>
                    <a:pt x="1014" y="712"/>
                  </a:cubicBezTo>
                  <a:lnTo>
                    <a:pt x="1014" y="2677"/>
                  </a:lnTo>
                  <a:cubicBezTo>
                    <a:pt x="918" y="2633"/>
                    <a:pt x="816" y="2612"/>
                    <a:pt x="715" y="2612"/>
                  </a:cubicBezTo>
                  <a:cubicBezTo>
                    <a:pt x="613" y="2612"/>
                    <a:pt x="512" y="2633"/>
                    <a:pt x="419" y="2677"/>
                  </a:cubicBezTo>
                  <a:lnTo>
                    <a:pt x="419" y="712"/>
                  </a:lnTo>
                  <a:cubicBezTo>
                    <a:pt x="395" y="534"/>
                    <a:pt x="534" y="376"/>
                    <a:pt x="717" y="376"/>
                  </a:cubicBezTo>
                  <a:close/>
                  <a:moveTo>
                    <a:pt x="751" y="3027"/>
                  </a:moveTo>
                  <a:cubicBezTo>
                    <a:pt x="883" y="3027"/>
                    <a:pt x="921" y="3102"/>
                    <a:pt x="2321" y="4502"/>
                  </a:cubicBezTo>
                  <a:lnTo>
                    <a:pt x="2316" y="4502"/>
                  </a:lnTo>
                  <a:cubicBezTo>
                    <a:pt x="2465" y="4613"/>
                    <a:pt x="2480" y="4824"/>
                    <a:pt x="2350" y="4954"/>
                  </a:cubicBezTo>
                  <a:cubicBezTo>
                    <a:pt x="2291" y="5013"/>
                    <a:pt x="2214" y="5042"/>
                    <a:pt x="2138" y="5042"/>
                  </a:cubicBezTo>
                  <a:cubicBezTo>
                    <a:pt x="2048" y="5042"/>
                    <a:pt x="1958" y="5001"/>
                    <a:pt x="1898" y="4920"/>
                  </a:cubicBezTo>
                  <a:lnTo>
                    <a:pt x="510" y="3537"/>
                  </a:lnTo>
                  <a:cubicBezTo>
                    <a:pt x="327" y="3344"/>
                    <a:pt x="457" y="3032"/>
                    <a:pt x="721" y="3027"/>
                  </a:cubicBezTo>
                  <a:cubicBezTo>
                    <a:pt x="732" y="3027"/>
                    <a:pt x="742" y="3027"/>
                    <a:pt x="751" y="3027"/>
                  </a:cubicBezTo>
                  <a:close/>
                  <a:moveTo>
                    <a:pt x="717" y="1"/>
                  </a:moveTo>
                  <a:cubicBezTo>
                    <a:pt x="327" y="1"/>
                    <a:pt x="6" y="318"/>
                    <a:pt x="6" y="712"/>
                  </a:cubicBezTo>
                  <a:lnTo>
                    <a:pt x="6" y="3306"/>
                  </a:lnTo>
                  <a:cubicBezTo>
                    <a:pt x="1" y="3498"/>
                    <a:pt x="78" y="3685"/>
                    <a:pt x="217" y="3820"/>
                  </a:cubicBezTo>
                  <a:cubicBezTo>
                    <a:pt x="1629" y="5204"/>
                    <a:pt x="1610" y="5285"/>
                    <a:pt x="1865" y="5376"/>
                  </a:cubicBezTo>
                  <a:cubicBezTo>
                    <a:pt x="1953" y="5408"/>
                    <a:pt x="2038" y="5423"/>
                    <a:pt x="2120" y="5423"/>
                  </a:cubicBezTo>
                  <a:cubicBezTo>
                    <a:pt x="2703" y="5423"/>
                    <a:pt x="3081" y="4681"/>
                    <a:pt x="2609" y="4209"/>
                  </a:cubicBezTo>
                  <a:lnTo>
                    <a:pt x="1428" y="3027"/>
                  </a:lnTo>
                  <a:lnTo>
                    <a:pt x="1428" y="712"/>
                  </a:lnTo>
                  <a:cubicBezTo>
                    <a:pt x="1428" y="318"/>
                    <a:pt x="1110" y="1"/>
                    <a:pt x="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2955968" y="209117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2956119" y="2091442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2725211" y="1841138"/>
              <a:ext cx="111061" cy="103327"/>
            </a:xfrm>
            <a:custGeom>
              <a:avLst/>
              <a:gdLst/>
              <a:ahLst/>
              <a:cxnLst/>
              <a:rect l="l" t="t" r="r" b="b"/>
              <a:pathLst>
                <a:path w="3676" h="3420" extrusionOk="0">
                  <a:moveTo>
                    <a:pt x="1922" y="0"/>
                  </a:moveTo>
                  <a:cubicBezTo>
                    <a:pt x="1474" y="0"/>
                    <a:pt x="1026" y="170"/>
                    <a:pt x="682" y="508"/>
                  </a:cubicBezTo>
                  <a:cubicBezTo>
                    <a:pt x="668" y="527"/>
                    <a:pt x="649" y="547"/>
                    <a:pt x="634" y="561"/>
                  </a:cubicBezTo>
                  <a:cubicBezTo>
                    <a:pt x="0" y="1253"/>
                    <a:pt x="24" y="2319"/>
                    <a:pt x="682" y="2987"/>
                  </a:cubicBezTo>
                  <a:lnTo>
                    <a:pt x="860" y="3160"/>
                  </a:lnTo>
                  <a:cubicBezTo>
                    <a:pt x="1031" y="3333"/>
                    <a:pt x="1255" y="3419"/>
                    <a:pt x="1480" y="3419"/>
                  </a:cubicBezTo>
                  <a:cubicBezTo>
                    <a:pt x="1706" y="3419"/>
                    <a:pt x="1931" y="3333"/>
                    <a:pt x="2104" y="3160"/>
                  </a:cubicBezTo>
                  <a:lnTo>
                    <a:pt x="3334" y="1930"/>
                  </a:lnTo>
                  <a:cubicBezTo>
                    <a:pt x="3675" y="1589"/>
                    <a:pt x="3675" y="1032"/>
                    <a:pt x="3334" y="686"/>
                  </a:cubicBezTo>
                  <a:lnTo>
                    <a:pt x="3161" y="508"/>
                  </a:lnTo>
                  <a:cubicBezTo>
                    <a:pt x="2818" y="170"/>
                    <a:pt x="2370" y="0"/>
                    <a:pt x="1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2718534" y="1784068"/>
              <a:ext cx="404243" cy="418171"/>
            </a:xfrm>
            <a:custGeom>
              <a:avLst/>
              <a:gdLst/>
              <a:ahLst/>
              <a:cxnLst/>
              <a:rect l="l" t="t" r="r" b="b"/>
              <a:pathLst>
                <a:path w="13380" h="13841" extrusionOk="0">
                  <a:moveTo>
                    <a:pt x="7634" y="413"/>
                  </a:moveTo>
                  <a:cubicBezTo>
                    <a:pt x="8316" y="413"/>
                    <a:pt x="8950" y="773"/>
                    <a:pt x="9301" y="1360"/>
                  </a:cubicBezTo>
                  <a:cubicBezTo>
                    <a:pt x="9421" y="1508"/>
                    <a:pt x="9546" y="1950"/>
                    <a:pt x="10074" y="2123"/>
                  </a:cubicBezTo>
                  <a:cubicBezTo>
                    <a:pt x="9930" y="2248"/>
                    <a:pt x="9796" y="2383"/>
                    <a:pt x="9671" y="2527"/>
                  </a:cubicBezTo>
                  <a:cubicBezTo>
                    <a:pt x="9113" y="2239"/>
                    <a:pt x="8960" y="1782"/>
                    <a:pt x="8849" y="1629"/>
                  </a:cubicBezTo>
                  <a:cubicBezTo>
                    <a:pt x="8595" y="1201"/>
                    <a:pt x="8133" y="942"/>
                    <a:pt x="7634" y="942"/>
                  </a:cubicBezTo>
                  <a:lnTo>
                    <a:pt x="5674" y="942"/>
                  </a:lnTo>
                  <a:cubicBezTo>
                    <a:pt x="5174" y="942"/>
                    <a:pt x="4713" y="1201"/>
                    <a:pt x="4458" y="1629"/>
                  </a:cubicBezTo>
                  <a:cubicBezTo>
                    <a:pt x="4338" y="1797"/>
                    <a:pt x="4208" y="2181"/>
                    <a:pt x="3738" y="2469"/>
                  </a:cubicBezTo>
                  <a:cubicBezTo>
                    <a:pt x="3723" y="2455"/>
                    <a:pt x="3714" y="2445"/>
                    <a:pt x="3699" y="2431"/>
                  </a:cubicBezTo>
                  <a:lnTo>
                    <a:pt x="3526" y="2258"/>
                  </a:lnTo>
                  <a:cubicBezTo>
                    <a:pt x="3464" y="2195"/>
                    <a:pt x="3401" y="2138"/>
                    <a:pt x="3334" y="2090"/>
                  </a:cubicBezTo>
                  <a:cubicBezTo>
                    <a:pt x="3776" y="1888"/>
                    <a:pt x="3882" y="1523"/>
                    <a:pt x="4007" y="1360"/>
                  </a:cubicBezTo>
                  <a:cubicBezTo>
                    <a:pt x="4357" y="773"/>
                    <a:pt x="4987" y="413"/>
                    <a:pt x="5674" y="413"/>
                  </a:cubicBezTo>
                  <a:close/>
                  <a:moveTo>
                    <a:pt x="3219" y="4444"/>
                  </a:moveTo>
                  <a:lnTo>
                    <a:pt x="3469" y="4694"/>
                  </a:lnTo>
                  <a:cubicBezTo>
                    <a:pt x="3349" y="4804"/>
                    <a:pt x="3228" y="4924"/>
                    <a:pt x="3118" y="5049"/>
                  </a:cubicBezTo>
                  <a:lnTo>
                    <a:pt x="2868" y="4799"/>
                  </a:lnTo>
                  <a:lnTo>
                    <a:pt x="3219" y="4444"/>
                  </a:lnTo>
                  <a:close/>
                  <a:moveTo>
                    <a:pt x="10233" y="4444"/>
                  </a:moveTo>
                  <a:lnTo>
                    <a:pt x="10588" y="4794"/>
                  </a:lnTo>
                  <a:lnTo>
                    <a:pt x="10338" y="5049"/>
                  </a:lnTo>
                  <a:cubicBezTo>
                    <a:pt x="10228" y="4924"/>
                    <a:pt x="10108" y="4804"/>
                    <a:pt x="9988" y="4694"/>
                  </a:cubicBezTo>
                  <a:lnTo>
                    <a:pt x="10233" y="4444"/>
                  </a:lnTo>
                  <a:close/>
                  <a:moveTo>
                    <a:pt x="2143" y="2095"/>
                  </a:moveTo>
                  <a:cubicBezTo>
                    <a:pt x="2959" y="2095"/>
                    <a:pt x="3344" y="2681"/>
                    <a:pt x="3411" y="2719"/>
                  </a:cubicBezTo>
                  <a:cubicBezTo>
                    <a:pt x="3603" y="2916"/>
                    <a:pt x="3661" y="3204"/>
                    <a:pt x="3555" y="3459"/>
                  </a:cubicBezTo>
                  <a:cubicBezTo>
                    <a:pt x="3488" y="3627"/>
                    <a:pt x="3536" y="3545"/>
                    <a:pt x="2181" y="4905"/>
                  </a:cubicBezTo>
                  <a:cubicBezTo>
                    <a:pt x="2049" y="5037"/>
                    <a:pt x="1876" y="5103"/>
                    <a:pt x="1703" y="5103"/>
                  </a:cubicBezTo>
                  <a:cubicBezTo>
                    <a:pt x="1530" y="5103"/>
                    <a:pt x="1357" y="5037"/>
                    <a:pt x="1225" y="4905"/>
                  </a:cubicBezTo>
                  <a:lnTo>
                    <a:pt x="1052" y="4732"/>
                  </a:lnTo>
                  <a:cubicBezTo>
                    <a:pt x="96" y="3776"/>
                    <a:pt x="745" y="2095"/>
                    <a:pt x="2143" y="2095"/>
                  </a:cubicBezTo>
                  <a:close/>
                  <a:moveTo>
                    <a:pt x="7634" y="1355"/>
                  </a:moveTo>
                  <a:cubicBezTo>
                    <a:pt x="7989" y="1355"/>
                    <a:pt x="8316" y="1537"/>
                    <a:pt x="8498" y="1840"/>
                  </a:cubicBezTo>
                  <a:cubicBezTo>
                    <a:pt x="8609" y="1994"/>
                    <a:pt x="8806" y="2541"/>
                    <a:pt x="9483" y="2892"/>
                  </a:cubicBezTo>
                  <a:cubicBezTo>
                    <a:pt x="9373" y="3272"/>
                    <a:pt x="9474" y="3685"/>
                    <a:pt x="9757" y="3963"/>
                  </a:cubicBezTo>
                  <a:lnTo>
                    <a:pt x="9945" y="4155"/>
                  </a:lnTo>
                  <a:lnTo>
                    <a:pt x="9671" y="4429"/>
                  </a:lnTo>
                  <a:cubicBezTo>
                    <a:pt x="8812" y="3771"/>
                    <a:pt x="7775" y="3430"/>
                    <a:pt x="6727" y="3430"/>
                  </a:cubicBezTo>
                  <a:cubicBezTo>
                    <a:pt x="6123" y="3430"/>
                    <a:pt x="5514" y="3544"/>
                    <a:pt x="4934" y="3776"/>
                  </a:cubicBezTo>
                  <a:cubicBezTo>
                    <a:pt x="4709" y="3865"/>
                    <a:pt x="4803" y="4172"/>
                    <a:pt x="5004" y="4172"/>
                  </a:cubicBezTo>
                  <a:cubicBezTo>
                    <a:pt x="5030" y="4172"/>
                    <a:pt x="5058" y="4167"/>
                    <a:pt x="5088" y="4155"/>
                  </a:cubicBezTo>
                  <a:cubicBezTo>
                    <a:pt x="5630" y="3939"/>
                    <a:pt x="6182" y="3839"/>
                    <a:pt x="6722" y="3839"/>
                  </a:cubicBezTo>
                  <a:cubicBezTo>
                    <a:pt x="9050" y="3839"/>
                    <a:pt x="11146" y="5709"/>
                    <a:pt x="11146" y="8263"/>
                  </a:cubicBezTo>
                  <a:cubicBezTo>
                    <a:pt x="11146" y="10813"/>
                    <a:pt x="9054" y="12685"/>
                    <a:pt x="6729" y="12685"/>
                  </a:cubicBezTo>
                  <a:cubicBezTo>
                    <a:pt x="6175" y="12685"/>
                    <a:pt x="5609" y="12579"/>
                    <a:pt x="5054" y="12351"/>
                  </a:cubicBezTo>
                  <a:cubicBezTo>
                    <a:pt x="1768" y="11011"/>
                    <a:pt x="1297" y="6442"/>
                    <a:pt x="4381" y="4511"/>
                  </a:cubicBezTo>
                  <a:cubicBezTo>
                    <a:pt x="4564" y="4385"/>
                    <a:pt x="4445" y="4132"/>
                    <a:pt x="4267" y="4132"/>
                  </a:cubicBezTo>
                  <a:cubicBezTo>
                    <a:pt x="4235" y="4132"/>
                    <a:pt x="4200" y="4141"/>
                    <a:pt x="4165" y="4160"/>
                  </a:cubicBezTo>
                  <a:cubicBezTo>
                    <a:pt x="4036" y="4247"/>
                    <a:pt x="3906" y="4333"/>
                    <a:pt x="3781" y="4429"/>
                  </a:cubicBezTo>
                  <a:lnTo>
                    <a:pt x="3507" y="4155"/>
                  </a:lnTo>
                  <a:cubicBezTo>
                    <a:pt x="3598" y="4040"/>
                    <a:pt x="4016" y="3786"/>
                    <a:pt x="4016" y="3195"/>
                  </a:cubicBezTo>
                  <a:cubicBezTo>
                    <a:pt x="4016" y="3070"/>
                    <a:pt x="3992" y="2945"/>
                    <a:pt x="3954" y="2825"/>
                  </a:cubicBezTo>
                  <a:cubicBezTo>
                    <a:pt x="4526" y="2474"/>
                    <a:pt x="4698" y="1998"/>
                    <a:pt x="4814" y="1840"/>
                  </a:cubicBezTo>
                  <a:cubicBezTo>
                    <a:pt x="4992" y="1537"/>
                    <a:pt x="5318" y="1355"/>
                    <a:pt x="5674" y="1355"/>
                  </a:cubicBezTo>
                  <a:close/>
                  <a:moveTo>
                    <a:pt x="3449" y="11813"/>
                  </a:moveTo>
                  <a:cubicBezTo>
                    <a:pt x="3728" y="12068"/>
                    <a:pt x="4031" y="12289"/>
                    <a:pt x="4357" y="12471"/>
                  </a:cubicBezTo>
                  <a:lnTo>
                    <a:pt x="3560" y="13269"/>
                  </a:lnTo>
                  <a:cubicBezTo>
                    <a:pt x="3453" y="13367"/>
                    <a:pt x="3318" y="13415"/>
                    <a:pt x="3184" y="13415"/>
                  </a:cubicBezTo>
                  <a:cubicBezTo>
                    <a:pt x="3042" y="13415"/>
                    <a:pt x="2900" y="13361"/>
                    <a:pt x="2791" y="13254"/>
                  </a:cubicBezTo>
                  <a:cubicBezTo>
                    <a:pt x="2585" y="13043"/>
                    <a:pt x="2575" y="12707"/>
                    <a:pt x="2777" y="12486"/>
                  </a:cubicBezTo>
                  <a:lnTo>
                    <a:pt x="3449" y="11813"/>
                  </a:lnTo>
                  <a:close/>
                  <a:moveTo>
                    <a:pt x="10007" y="11808"/>
                  </a:moveTo>
                  <a:lnTo>
                    <a:pt x="10680" y="12486"/>
                  </a:lnTo>
                  <a:cubicBezTo>
                    <a:pt x="10910" y="12702"/>
                    <a:pt x="10920" y="13062"/>
                    <a:pt x="10694" y="13283"/>
                  </a:cubicBezTo>
                  <a:cubicBezTo>
                    <a:pt x="10586" y="13391"/>
                    <a:pt x="10444" y="13445"/>
                    <a:pt x="10303" y="13445"/>
                  </a:cubicBezTo>
                  <a:cubicBezTo>
                    <a:pt x="10156" y="13445"/>
                    <a:pt x="10009" y="13386"/>
                    <a:pt x="9901" y="13269"/>
                  </a:cubicBezTo>
                  <a:lnTo>
                    <a:pt x="9104" y="12471"/>
                  </a:lnTo>
                  <a:cubicBezTo>
                    <a:pt x="9430" y="12284"/>
                    <a:pt x="9733" y="12063"/>
                    <a:pt x="10007" y="11808"/>
                  </a:cubicBezTo>
                  <a:close/>
                  <a:moveTo>
                    <a:pt x="5674" y="0"/>
                  </a:moveTo>
                  <a:cubicBezTo>
                    <a:pt x="4843" y="0"/>
                    <a:pt x="4079" y="437"/>
                    <a:pt x="3651" y="1148"/>
                  </a:cubicBezTo>
                  <a:lnTo>
                    <a:pt x="3478" y="1432"/>
                  </a:lnTo>
                  <a:cubicBezTo>
                    <a:pt x="3296" y="1742"/>
                    <a:pt x="2998" y="1774"/>
                    <a:pt x="2837" y="1774"/>
                  </a:cubicBezTo>
                  <a:cubicBezTo>
                    <a:pt x="2794" y="1774"/>
                    <a:pt x="2761" y="1772"/>
                    <a:pt x="2742" y="1772"/>
                  </a:cubicBezTo>
                  <a:cubicBezTo>
                    <a:pt x="2736" y="1772"/>
                    <a:pt x="2732" y="1772"/>
                    <a:pt x="2729" y="1773"/>
                  </a:cubicBezTo>
                  <a:cubicBezTo>
                    <a:pt x="2533" y="1710"/>
                    <a:pt x="2334" y="1680"/>
                    <a:pt x="2137" y="1680"/>
                  </a:cubicBezTo>
                  <a:cubicBezTo>
                    <a:pt x="1469" y="1680"/>
                    <a:pt x="830" y="2026"/>
                    <a:pt x="466" y="2623"/>
                  </a:cubicBezTo>
                  <a:cubicBezTo>
                    <a:pt x="0" y="3392"/>
                    <a:pt x="120" y="4381"/>
                    <a:pt x="759" y="5020"/>
                  </a:cubicBezTo>
                  <a:cubicBezTo>
                    <a:pt x="855" y="5092"/>
                    <a:pt x="1119" y="5515"/>
                    <a:pt x="1701" y="5515"/>
                  </a:cubicBezTo>
                  <a:cubicBezTo>
                    <a:pt x="2253" y="5515"/>
                    <a:pt x="2522" y="5126"/>
                    <a:pt x="2575" y="5087"/>
                  </a:cubicBezTo>
                  <a:lnTo>
                    <a:pt x="2859" y="5371"/>
                  </a:lnTo>
                  <a:cubicBezTo>
                    <a:pt x="1403" y="7321"/>
                    <a:pt x="1682" y="9973"/>
                    <a:pt x="3161" y="11520"/>
                  </a:cubicBezTo>
                  <a:lnTo>
                    <a:pt x="2484" y="12197"/>
                  </a:lnTo>
                  <a:cubicBezTo>
                    <a:pt x="1883" y="12798"/>
                    <a:pt x="2306" y="13840"/>
                    <a:pt x="3166" y="13840"/>
                  </a:cubicBezTo>
                  <a:cubicBezTo>
                    <a:pt x="3421" y="13840"/>
                    <a:pt x="3666" y="13739"/>
                    <a:pt x="3848" y="13557"/>
                  </a:cubicBezTo>
                  <a:lnTo>
                    <a:pt x="4742" y="12663"/>
                  </a:lnTo>
                  <a:cubicBezTo>
                    <a:pt x="5373" y="12949"/>
                    <a:pt x="6051" y="13092"/>
                    <a:pt x="6728" y="13092"/>
                  </a:cubicBezTo>
                  <a:cubicBezTo>
                    <a:pt x="7406" y="13092"/>
                    <a:pt x="8083" y="12949"/>
                    <a:pt x="8715" y="12663"/>
                  </a:cubicBezTo>
                  <a:lnTo>
                    <a:pt x="9603" y="13557"/>
                  </a:lnTo>
                  <a:cubicBezTo>
                    <a:pt x="9786" y="13739"/>
                    <a:pt x="10031" y="13840"/>
                    <a:pt x="10286" y="13840"/>
                  </a:cubicBezTo>
                  <a:cubicBezTo>
                    <a:pt x="11141" y="13840"/>
                    <a:pt x="11578" y="12803"/>
                    <a:pt x="10968" y="12193"/>
                  </a:cubicBezTo>
                  <a:lnTo>
                    <a:pt x="10295" y="11520"/>
                  </a:lnTo>
                  <a:cubicBezTo>
                    <a:pt x="11857" y="9805"/>
                    <a:pt x="11981" y="7225"/>
                    <a:pt x="10593" y="5366"/>
                  </a:cubicBezTo>
                  <a:lnTo>
                    <a:pt x="10872" y="5087"/>
                  </a:lnTo>
                  <a:cubicBezTo>
                    <a:pt x="10934" y="5131"/>
                    <a:pt x="11189" y="5510"/>
                    <a:pt x="11751" y="5510"/>
                  </a:cubicBezTo>
                  <a:cubicBezTo>
                    <a:pt x="12039" y="5510"/>
                    <a:pt x="12313" y="5400"/>
                    <a:pt x="12519" y="5193"/>
                  </a:cubicBezTo>
                  <a:cubicBezTo>
                    <a:pt x="12568" y="5126"/>
                    <a:pt x="13379" y="4540"/>
                    <a:pt x="13255" y="3425"/>
                  </a:cubicBezTo>
                  <a:cubicBezTo>
                    <a:pt x="13241" y="3299"/>
                    <a:pt x="13147" y="3240"/>
                    <a:pt x="13053" y="3240"/>
                  </a:cubicBezTo>
                  <a:cubicBezTo>
                    <a:pt x="12942" y="3240"/>
                    <a:pt x="12831" y="3321"/>
                    <a:pt x="12846" y="3469"/>
                  </a:cubicBezTo>
                  <a:cubicBezTo>
                    <a:pt x="12947" y="4367"/>
                    <a:pt x="12284" y="4823"/>
                    <a:pt x="12231" y="4905"/>
                  </a:cubicBezTo>
                  <a:cubicBezTo>
                    <a:pt x="12099" y="5035"/>
                    <a:pt x="11926" y="5099"/>
                    <a:pt x="11753" y="5099"/>
                  </a:cubicBezTo>
                  <a:cubicBezTo>
                    <a:pt x="11580" y="5099"/>
                    <a:pt x="11407" y="5035"/>
                    <a:pt x="11275" y="4905"/>
                  </a:cubicBezTo>
                  <a:lnTo>
                    <a:pt x="10045" y="3675"/>
                  </a:lnTo>
                  <a:cubicBezTo>
                    <a:pt x="9781" y="3411"/>
                    <a:pt x="9781" y="2983"/>
                    <a:pt x="10045" y="2719"/>
                  </a:cubicBezTo>
                  <a:cubicBezTo>
                    <a:pt x="10137" y="2657"/>
                    <a:pt x="10511" y="2095"/>
                    <a:pt x="11314" y="2095"/>
                  </a:cubicBezTo>
                  <a:cubicBezTo>
                    <a:pt x="11833" y="2095"/>
                    <a:pt x="12323" y="2354"/>
                    <a:pt x="12606" y="2791"/>
                  </a:cubicBezTo>
                  <a:cubicBezTo>
                    <a:pt x="12650" y="2859"/>
                    <a:pt x="12711" y="2888"/>
                    <a:pt x="12772" y="2888"/>
                  </a:cubicBezTo>
                  <a:cubicBezTo>
                    <a:pt x="12916" y="2888"/>
                    <a:pt x="13057" y="2728"/>
                    <a:pt x="12952" y="2565"/>
                  </a:cubicBezTo>
                  <a:cubicBezTo>
                    <a:pt x="12583" y="2005"/>
                    <a:pt x="11962" y="1682"/>
                    <a:pt x="11315" y="1682"/>
                  </a:cubicBezTo>
                  <a:cubicBezTo>
                    <a:pt x="11120" y="1682"/>
                    <a:pt x="10922" y="1711"/>
                    <a:pt x="10728" y="1773"/>
                  </a:cubicBezTo>
                  <a:lnTo>
                    <a:pt x="10425" y="1773"/>
                  </a:lnTo>
                  <a:cubicBezTo>
                    <a:pt x="10180" y="1773"/>
                    <a:pt x="9949" y="1643"/>
                    <a:pt x="9824" y="1432"/>
                  </a:cubicBezTo>
                  <a:lnTo>
                    <a:pt x="9651" y="1148"/>
                  </a:lnTo>
                  <a:cubicBezTo>
                    <a:pt x="9229" y="437"/>
                    <a:pt x="8460" y="5"/>
                    <a:pt x="7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1" name="Google Shape;1091;p38">
            <a:hlinkClick r:id="rId3" action="ppaction://hlinksldjump"/>
          </p:cNvPr>
          <p:cNvSpPr/>
          <p:nvPr/>
        </p:nvSpPr>
        <p:spPr>
          <a:xfrm>
            <a:off x="4855177" y="1626085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solidFill>
                  <a:schemeClr val="dk1"/>
                </a:solidFill>
              </a:rPr>
              <a:t>Jej hodnota je 3 </a:t>
            </a:r>
            <a:r>
              <a:rPr lang="sk-SK" dirty="0" err="1">
                <a:solidFill>
                  <a:schemeClr val="dk1"/>
                </a:solidFill>
              </a:rPr>
              <a:t>MeV</a:t>
            </a:r>
            <a:endParaRPr lang="sk-SK" dirty="0">
              <a:solidFill>
                <a:schemeClr val="dk1"/>
              </a:solidFill>
            </a:endParaRPr>
          </a:p>
        </p:txBody>
      </p:sp>
      <p:sp>
        <p:nvSpPr>
          <p:cNvPr id="1092" name="Google Shape;1092;p38">
            <a:hlinkClick r:id="rId3" action="ppaction://hlinksldjump"/>
          </p:cNvPr>
          <p:cNvSpPr/>
          <p:nvPr/>
        </p:nvSpPr>
        <p:spPr>
          <a:xfrm>
            <a:off x="5001694" y="1690989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3" name="Google Shape;1093;p38">
            <a:hlinkClick r:id="rId3" action="ppaction://hlinksldjump"/>
          </p:cNvPr>
          <p:cNvSpPr/>
          <p:nvPr/>
        </p:nvSpPr>
        <p:spPr>
          <a:xfrm>
            <a:off x="4855175" y="2875360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3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Vyjadruje energiu, ktorá je potrebná na rozdelenie jadra</a:t>
            </a:r>
            <a:endParaRPr sz="1300" dirty="0">
              <a:solidFill>
                <a:schemeClr val="dk1"/>
              </a:solidFill>
            </a:endParaRPr>
          </a:p>
        </p:txBody>
      </p:sp>
      <p:sp>
        <p:nvSpPr>
          <p:cNvPr id="1094" name="Google Shape;1094;p38">
            <a:hlinkClick r:id="rId3" action="ppaction://hlinksldjump"/>
          </p:cNvPr>
          <p:cNvSpPr/>
          <p:nvPr/>
        </p:nvSpPr>
        <p:spPr>
          <a:xfrm>
            <a:off x="4999166" y="2973205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5" name="Google Shape;1095;p38">
            <a:hlinkClick r:id="rId4" action="ppaction://hlinksldjump"/>
          </p:cNvPr>
          <p:cNvSpPr/>
          <p:nvPr/>
        </p:nvSpPr>
        <p:spPr>
          <a:xfrm>
            <a:off x="4855177" y="2256110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Drží jadro pohromade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96" name="Google Shape;1096;p38">
            <a:hlinkClick r:id="rId4" action="ppaction://hlinksldjump"/>
          </p:cNvPr>
          <p:cNvSpPr/>
          <p:nvPr/>
        </p:nvSpPr>
        <p:spPr>
          <a:xfrm>
            <a:off x="5001694" y="2326010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7" name="Google Shape;1093;p38">
            <a:hlinkClick r:id="rId3" action="ppaction://hlinksldjump"/>
            <a:extLst>
              <a:ext uri="{FF2B5EF4-FFF2-40B4-BE49-F238E27FC236}">
                <a16:creationId xmlns:a16="http://schemas.microsoft.com/office/drawing/2014/main" id="{C4219020-75BB-7098-6BAE-20204AD54FC1}"/>
              </a:ext>
            </a:extLst>
          </p:cNvPr>
          <p:cNvSpPr/>
          <p:nvPr/>
        </p:nvSpPr>
        <p:spPr>
          <a:xfrm>
            <a:off x="4855175" y="3505385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2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Touto energiou by sme získali protón a neutrón na protón a neutrón</a:t>
            </a: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38" name="Google Shape;1094;p38">
            <a:hlinkClick r:id="rId5" action="ppaction://hlinksldjump"/>
            <a:extLst>
              <a:ext uri="{FF2B5EF4-FFF2-40B4-BE49-F238E27FC236}">
                <a16:creationId xmlns:a16="http://schemas.microsoft.com/office/drawing/2014/main" id="{1AE0FB4E-B2F6-D951-70B4-90A07B960C75}"/>
              </a:ext>
            </a:extLst>
          </p:cNvPr>
          <p:cNvSpPr/>
          <p:nvPr/>
        </p:nvSpPr>
        <p:spPr>
          <a:xfrm>
            <a:off x="4959597" y="3575285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D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2948436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38"/>
          <p:cNvSpPr/>
          <p:nvPr/>
        </p:nvSpPr>
        <p:spPr>
          <a:xfrm>
            <a:off x="986125" y="1880525"/>
            <a:ext cx="3302700" cy="2123400"/>
          </a:xfrm>
          <a:prstGeom prst="roundRect">
            <a:avLst>
              <a:gd name="adj" fmla="val 12107"/>
            </a:avLst>
          </a:prstGeom>
          <a:solidFill>
            <a:schemeClr val="accen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411475" rIns="2743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200" b="1" dirty="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Dej, pri ktorom sa veľmi ťažké jadro rozdelí na 2 menšie?</a:t>
            </a:r>
            <a:endParaRPr sz="2200" b="1" dirty="0"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073" name="Google Shape;1073;p38"/>
          <p:cNvSpPr/>
          <p:nvPr/>
        </p:nvSpPr>
        <p:spPr>
          <a:xfrm>
            <a:off x="2311525" y="1554587"/>
            <a:ext cx="651900" cy="6519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4" name="Google Shape;1074;p38"/>
          <p:cNvGrpSpPr/>
          <p:nvPr/>
        </p:nvGrpSpPr>
        <p:grpSpPr>
          <a:xfrm>
            <a:off x="2435354" y="1671452"/>
            <a:ext cx="404243" cy="418171"/>
            <a:chOff x="2718534" y="1784068"/>
            <a:chExt cx="404243" cy="418171"/>
          </a:xfrm>
        </p:grpSpPr>
        <p:sp>
          <p:nvSpPr>
            <p:cNvPr id="1075" name="Google Shape;1075;p38"/>
            <p:cNvSpPr/>
            <p:nvPr/>
          </p:nvSpPr>
          <p:spPr>
            <a:xfrm>
              <a:off x="2773671" y="1790292"/>
              <a:ext cx="296256" cy="81904"/>
            </a:xfrm>
            <a:custGeom>
              <a:avLst/>
              <a:gdLst/>
              <a:ahLst/>
              <a:cxnLst/>
              <a:rect l="l" t="t" r="r" b="b"/>
              <a:pathLst>
                <a:path w="9806" h="2711" extrusionOk="0">
                  <a:moveTo>
                    <a:pt x="3849" y="1"/>
                  </a:moveTo>
                  <a:cubicBezTo>
                    <a:pt x="3090" y="1"/>
                    <a:pt x="2393" y="399"/>
                    <a:pt x="2004" y="1048"/>
                  </a:cubicBezTo>
                  <a:lnTo>
                    <a:pt x="1831" y="1331"/>
                  </a:lnTo>
                  <a:cubicBezTo>
                    <a:pt x="1668" y="1605"/>
                    <a:pt x="1375" y="1768"/>
                    <a:pt x="1058" y="1773"/>
                  </a:cubicBezTo>
                  <a:lnTo>
                    <a:pt x="471" y="1773"/>
                  </a:lnTo>
                  <a:cubicBezTo>
                    <a:pt x="212" y="1773"/>
                    <a:pt x="1" y="1980"/>
                    <a:pt x="1" y="2239"/>
                  </a:cubicBezTo>
                  <a:cubicBezTo>
                    <a:pt x="1" y="2499"/>
                    <a:pt x="212" y="2710"/>
                    <a:pt x="471" y="2710"/>
                  </a:cubicBezTo>
                  <a:lnTo>
                    <a:pt x="1058" y="2710"/>
                  </a:lnTo>
                  <a:cubicBezTo>
                    <a:pt x="1706" y="2710"/>
                    <a:pt x="2307" y="2369"/>
                    <a:pt x="2638" y="1816"/>
                  </a:cubicBezTo>
                  <a:lnTo>
                    <a:pt x="2811" y="1528"/>
                  </a:lnTo>
                  <a:cubicBezTo>
                    <a:pt x="3027" y="1163"/>
                    <a:pt x="3421" y="942"/>
                    <a:pt x="3849" y="937"/>
                  </a:cubicBezTo>
                  <a:lnTo>
                    <a:pt x="5814" y="937"/>
                  </a:lnTo>
                  <a:cubicBezTo>
                    <a:pt x="6236" y="942"/>
                    <a:pt x="6630" y="1163"/>
                    <a:pt x="6851" y="1528"/>
                  </a:cubicBezTo>
                  <a:lnTo>
                    <a:pt x="7019" y="1816"/>
                  </a:lnTo>
                  <a:cubicBezTo>
                    <a:pt x="7356" y="2369"/>
                    <a:pt x="7951" y="2710"/>
                    <a:pt x="8600" y="2710"/>
                  </a:cubicBezTo>
                  <a:lnTo>
                    <a:pt x="9335" y="2710"/>
                  </a:lnTo>
                  <a:cubicBezTo>
                    <a:pt x="9594" y="2710"/>
                    <a:pt x="9806" y="2499"/>
                    <a:pt x="9806" y="2239"/>
                  </a:cubicBezTo>
                  <a:cubicBezTo>
                    <a:pt x="9806" y="1980"/>
                    <a:pt x="9594" y="1773"/>
                    <a:pt x="9335" y="1773"/>
                  </a:cubicBezTo>
                  <a:lnTo>
                    <a:pt x="8600" y="1773"/>
                  </a:lnTo>
                  <a:cubicBezTo>
                    <a:pt x="8283" y="1773"/>
                    <a:pt x="7990" y="1605"/>
                    <a:pt x="7826" y="1331"/>
                  </a:cubicBezTo>
                  <a:lnTo>
                    <a:pt x="7654" y="1048"/>
                  </a:lnTo>
                  <a:cubicBezTo>
                    <a:pt x="7264" y="399"/>
                    <a:pt x="6563" y="1"/>
                    <a:pt x="5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8"/>
            <p:cNvSpPr/>
            <p:nvPr/>
          </p:nvSpPr>
          <p:spPr>
            <a:xfrm>
              <a:off x="2776148" y="1890716"/>
              <a:ext cx="80001" cy="77221"/>
            </a:xfrm>
            <a:custGeom>
              <a:avLst/>
              <a:gdLst/>
              <a:ahLst/>
              <a:cxnLst/>
              <a:rect l="l" t="t" r="r" b="b"/>
              <a:pathLst>
                <a:path w="2648" h="2556" extrusionOk="0">
                  <a:moveTo>
                    <a:pt x="500" y="1"/>
                  </a:moveTo>
                  <a:cubicBezTo>
                    <a:pt x="383" y="1"/>
                    <a:pt x="267" y="44"/>
                    <a:pt x="178" y="131"/>
                  </a:cubicBezTo>
                  <a:cubicBezTo>
                    <a:pt x="0" y="308"/>
                    <a:pt x="0" y="597"/>
                    <a:pt x="178" y="774"/>
                  </a:cubicBezTo>
                  <a:lnTo>
                    <a:pt x="1826" y="2422"/>
                  </a:lnTo>
                  <a:cubicBezTo>
                    <a:pt x="1915" y="2511"/>
                    <a:pt x="2031" y="2555"/>
                    <a:pt x="2148" y="2555"/>
                  </a:cubicBezTo>
                  <a:cubicBezTo>
                    <a:pt x="2264" y="2555"/>
                    <a:pt x="2381" y="2511"/>
                    <a:pt x="2470" y="2422"/>
                  </a:cubicBezTo>
                  <a:cubicBezTo>
                    <a:pt x="2647" y="2244"/>
                    <a:pt x="2647" y="1961"/>
                    <a:pt x="2470" y="1783"/>
                  </a:cubicBezTo>
                  <a:lnTo>
                    <a:pt x="822" y="131"/>
                  </a:lnTo>
                  <a:cubicBezTo>
                    <a:pt x="733" y="44"/>
                    <a:pt x="616" y="1"/>
                    <a:pt x="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8"/>
            <p:cNvSpPr/>
            <p:nvPr/>
          </p:nvSpPr>
          <p:spPr>
            <a:xfrm>
              <a:off x="2987479" y="1890625"/>
              <a:ext cx="80001" cy="77312"/>
            </a:xfrm>
            <a:custGeom>
              <a:avLst/>
              <a:gdLst/>
              <a:ahLst/>
              <a:cxnLst/>
              <a:rect l="l" t="t" r="r" b="b"/>
              <a:pathLst>
                <a:path w="2648" h="2559" extrusionOk="0">
                  <a:moveTo>
                    <a:pt x="2150" y="1"/>
                  </a:moveTo>
                  <a:cubicBezTo>
                    <a:pt x="2032" y="1"/>
                    <a:pt x="1915" y="47"/>
                    <a:pt x="1826" y="138"/>
                  </a:cubicBezTo>
                  <a:lnTo>
                    <a:pt x="178" y="1786"/>
                  </a:lnTo>
                  <a:cubicBezTo>
                    <a:pt x="0" y="1964"/>
                    <a:pt x="0" y="2247"/>
                    <a:pt x="178" y="2425"/>
                  </a:cubicBezTo>
                  <a:cubicBezTo>
                    <a:pt x="267" y="2514"/>
                    <a:pt x="382" y="2558"/>
                    <a:pt x="498" y="2558"/>
                  </a:cubicBezTo>
                  <a:cubicBezTo>
                    <a:pt x="614" y="2558"/>
                    <a:pt x="730" y="2514"/>
                    <a:pt x="822" y="2425"/>
                  </a:cubicBezTo>
                  <a:lnTo>
                    <a:pt x="2469" y="777"/>
                  </a:lnTo>
                  <a:cubicBezTo>
                    <a:pt x="2647" y="600"/>
                    <a:pt x="2647" y="311"/>
                    <a:pt x="2469" y="134"/>
                  </a:cubicBezTo>
                  <a:cubicBezTo>
                    <a:pt x="2381" y="45"/>
                    <a:pt x="2265" y="1"/>
                    <a:pt x="2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8"/>
            <p:cNvSpPr/>
            <p:nvPr/>
          </p:nvSpPr>
          <p:spPr>
            <a:xfrm>
              <a:off x="2789048" y="2099358"/>
              <a:ext cx="101058" cy="9658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2514" y="1"/>
                  </a:moveTo>
                  <a:cubicBezTo>
                    <a:pt x="2320" y="1"/>
                    <a:pt x="2127" y="75"/>
                    <a:pt x="1980" y="224"/>
                  </a:cubicBezTo>
                  <a:lnTo>
                    <a:pt x="299" y="1906"/>
                  </a:lnTo>
                  <a:cubicBezTo>
                    <a:pt x="1" y="2199"/>
                    <a:pt x="1" y="2679"/>
                    <a:pt x="299" y="2977"/>
                  </a:cubicBezTo>
                  <a:cubicBezTo>
                    <a:pt x="445" y="3123"/>
                    <a:pt x="639" y="3197"/>
                    <a:pt x="833" y="3197"/>
                  </a:cubicBezTo>
                  <a:cubicBezTo>
                    <a:pt x="1027" y="3197"/>
                    <a:pt x="1221" y="3123"/>
                    <a:pt x="1370" y="2977"/>
                  </a:cubicBezTo>
                  <a:lnTo>
                    <a:pt x="3051" y="1295"/>
                  </a:lnTo>
                  <a:cubicBezTo>
                    <a:pt x="3345" y="998"/>
                    <a:pt x="3345" y="517"/>
                    <a:pt x="3051" y="224"/>
                  </a:cubicBezTo>
                  <a:cubicBezTo>
                    <a:pt x="2903" y="75"/>
                    <a:pt x="2708" y="1"/>
                    <a:pt x="2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8"/>
            <p:cNvSpPr/>
            <p:nvPr/>
          </p:nvSpPr>
          <p:spPr>
            <a:xfrm>
              <a:off x="2953491" y="2099358"/>
              <a:ext cx="101058" cy="9658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831" y="1"/>
                  </a:moveTo>
                  <a:cubicBezTo>
                    <a:pt x="637" y="1"/>
                    <a:pt x="443" y="75"/>
                    <a:pt x="294" y="224"/>
                  </a:cubicBezTo>
                  <a:cubicBezTo>
                    <a:pt x="1" y="517"/>
                    <a:pt x="1" y="998"/>
                    <a:pt x="294" y="1295"/>
                  </a:cubicBezTo>
                  <a:lnTo>
                    <a:pt x="1975" y="2977"/>
                  </a:lnTo>
                  <a:cubicBezTo>
                    <a:pt x="2124" y="3123"/>
                    <a:pt x="2319" y="3197"/>
                    <a:pt x="2513" y="3197"/>
                  </a:cubicBezTo>
                  <a:cubicBezTo>
                    <a:pt x="2707" y="3197"/>
                    <a:pt x="2900" y="3123"/>
                    <a:pt x="3047" y="2977"/>
                  </a:cubicBezTo>
                  <a:cubicBezTo>
                    <a:pt x="3345" y="2679"/>
                    <a:pt x="3345" y="2199"/>
                    <a:pt x="3047" y="1906"/>
                  </a:cubicBezTo>
                  <a:lnTo>
                    <a:pt x="1365" y="224"/>
                  </a:lnTo>
                  <a:cubicBezTo>
                    <a:pt x="1219" y="75"/>
                    <a:pt x="1025" y="1"/>
                    <a:pt x="8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8"/>
            <p:cNvSpPr/>
            <p:nvPr/>
          </p:nvSpPr>
          <p:spPr>
            <a:xfrm>
              <a:off x="2781949" y="1893918"/>
              <a:ext cx="279579" cy="279579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"/>
                  </a:moveTo>
                  <a:cubicBezTo>
                    <a:pt x="2076" y="1"/>
                    <a:pt x="0" y="2071"/>
                    <a:pt x="0" y="4627"/>
                  </a:cubicBezTo>
                  <a:cubicBezTo>
                    <a:pt x="0" y="7183"/>
                    <a:pt x="2076" y="9253"/>
                    <a:pt x="4627" y="9253"/>
                  </a:cubicBezTo>
                  <a:cubicBezTo>
                    <a:pt x="7183" y="9253"/>
                    <a:pt x="9253" y="7183"/>
                    <a:pt x="9253" y="4627"/>
                  </a:cubicBezTo>
                  <a:cubicBezTo>
                    <a:pt x="9253" y="2071"/>
                    <a:pt x="7183" y="1"/>
                    <a:pt x="4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2807206" y="1920625"/>
              <a:ext cx="240093" cy="226105"/>
            </a:xfrm>
            <a:custGeom>
              <a:avLst/>
              <a:gdLst/>
              <a:ahLst/>
              <a:cxnLst/>
              <a:rect l="l" t="t" r="r" b="b"/>
              <a:pathLst>
                <a:path w="7947" h="7484" extrusionOk="0">
                  <a:moveTo>
                    <a:pt x="3790" y="0"/>
                  </a:moveTo>
                  <a:cubicBezTo>
                    <a:pt x="3347" y="0"/>
                    <a:pt x="2900" y="79"/>
                    <a:pt x="2470" y="241"/>
                  </a:cubicBezTo>
                  <a:cubicBezTo>
                    <a:pt x="1057" y="774"/>
                    <a:pt x="101" y="2110"/>
                    <a:pt x="48" y="3623"/>
                  </a:cubicBezTo>
                  <a:cubicBezTo>
                    <a:pt x="0" y="5136"/>
                    <a:pt x="870" y="6529"/>
                    <a:pt x="2249" y="7154"/>
                  </a:cubicBezTo>
                  <a:cubicBezTo>
                    <a:pt x="2742" y="7375"/>
                    <a:pt x="3266" y="7483"/>
                    <a:pt x="3786" y="7483"/>
                  </a:cubicBezTo>
                  <a:cubicBezTo>
                    <a:pt x="4720" y="7483"/>
                    <a:pt x="5642" y="7135"/>
                    <a:pt x="6351" y="6472"/>
                  </a:cubicBezTo>
                  <a:cubicBezTo>
                    <a:pt x="7869" y="5059"/>
                    <a:pt x="7946" y="2686"/>
                    <a:pt x="6524" y="1187"/>
                  </a:cubicBezTo>
                  <a:cubicBezTo>
                    <a:pt x="5802" y="414"/>
                    <a:pt x="4806" y="0"/>
                    <a:pt x="3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2905182" y="1948934"/>
              <a:ext cx="30484" cy="108732"/>
            </a:xfrm>
            <a:custGeom>
              <a:avLst/>
              <a:gdLst/>
              <a:ahLst/>
              <a:cxnLst/>
              <a:rect l="l" t="t" r="r" b="b"/>
              <a:pathLst>
                <a:path w="1009" h="3599" extrusionOk="0">
                  <a:moveTo>
                    <a:pt x="505" y="0"/>
                  </a:moveTo>
                  <a:cubicBezTo>
                    <a:pt x="226" y="0"/>
                    <a:pt x="0" y="226"/>
                    <a:pt x="0" y="505"/>
                  </a:cubicBezTo>
                  <a:lnTo>
                    <a:pt x="0" y="3094"/>
                  </a:lnTo>
                  <a:cubicBezTo>
                    <a:pt x="0" y="3373"/>
                    <a:pt x="226" y="3599"/>
                    <a:pt x="505" y="3599"/>
                  </a:cubicBezTo>
                  <a:cubicBezTo>
                    <a:pt x="783" y="3599"/>
                    <a:pt x="1009" y="3373"/>
                    <a:pt x="1009" y="3094"/>
                  </a:cubicBezTo>
                  <a:lnTo>
                    <a:pt x="1009" y="505"/>
                  </a:lnTo>
                  <a:cubicBezTo>
                    <a:pt x="1009" y="226"/>
                    <a:pt x="783" y="0"/>
                    <a:pt x="5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2903732" y="2027786"/>
              <a:ext cx="75499" cy="72508"/>
            </a:xfrm>
            <a:custGeom>
              <a:avLst/>
              <a:gdLst/>
              <a:ahLst/>
              <a:cxnLst/>
              <a:rect l="l" t="t" r="r" b="b"/>
              <a:pathLst>
                <a:path w="2499" h="2400" extrusionOk="0">
                  <a:moveTo>
                    <a:pt x="553" y="0"/>
                  </a:moveTo>
                  <a:cubicBezTo>
                    <a:pt x="424" y="0"/>
                    <a:pt x="296" y="49"/>
                    <a:pt x="197" y="148"/>
                  </a:cubicBezTo>
                  <a:cubicBezTo>
                    <a:pt x="0" y="345"/>
                    <a:pt x="0" y="667"/>
                    <a:pt x="197" y="864"/>
                  </a:cubicBezTo>
                  <a:lnTo>
                    <a:pt x="1590" y="2252"/>
                  </a:lnTo>
                  <a:cubicBezTo>
                    <a:pt x="1689" y="2351"/>
                    <a:pt x="1817" y="2400"/>
                    <a:pt x="1946" y="2400"/>
                  </a:cubicBezTo>
                  <a:cubicBezTo>
                    <a:pt x="2074" y="2400"/>
                    <a:pt x="2203" y="2351"/>
                    <a:pt x="2301" y="2252"/>
                  </a:cubicBezTo>
                  <a:cubicBezTo>
                    <a:pt x="2498" y="2055"/>
                    <a:pt x="2498" y="1738"/>
                    <a:pt x="2301" y="1541"/>
                  </a:cubicBezTo>
                  <a:lnTo>
                    <a:pt x="908" y="148"/>
                  </a:lnTo>
                  <a:cubicBezTo>
                    <a:pt x="810" y="49"/>
                    <a:pt x="681" y="0"/>
                    <a:pt x="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3007207" y="1841229"/>
              <a:ext cx="111058" cy="103233"/>
            </a:xfrm>
            <a:custGeom>
              <a:avLst/>
              <a:gdLst/>
              <a:ahLst/>
              <a:cxnLst/>
              <a:rect l="l" t="t" r="r" b="b"/>
              <a:pathLst>
                <a:path w="3676" h="3417" extrusionOk="0">
                  <a:moveTo>
                    <a:pt x="1760" y="1"/>
                  </a:moveTo>
                  <a:cubicBezTo>
                    <a:pt x="1307" y="1"/>
                    <a:pt x="858" y="174"/>
                    <a:pt x="519" y="510"/>
                  </a:cubicBezTo>
                  <a:lnTo>
                    <a:pt x="346" y="683"/>
                  </a:lnTo>
                  <a:cubicBezTo>
                    <a:pt x="0" y="1029"/>
                    <a:pt x="0" y="1586"/>
                    <a:pt x="346" y="1927"/>
                  </a:cubicBezTo>
                  <a:lnTo>
                    <a:pt x="1576" y="3157"/>
                  </a:lnTo>
                  <a:cubicBezTo>
                    <a:pt x="1745" y="3326"/>
                    <a:pt x="1970" y="3416"/>
                    <a:pt x="2197" y="3416"/>
                  </a:cubicBezTo>
                  <a:cubicBezTo>
                    <a:pt x="2305" y="3416"/>
                    <a:pt x="2414" y="3396"/>
                    <a:pt x="2518" y="3354"/>
                  </a:cubicBezTo>
                  <a:cubicBezTo>
                    <a:pt x="2633" y="3311"/>
                    <a:pt x="2734" y="3243"/>
                    <a:pt x="2820" y="3157"/>
                  </a:cubicBezTo>
                  <a:lnTo>
                    <a:pt x="2998" y="2984"/>
                  </a:lnTo>
                  <a:cubicBezTo>
                    <a:pt x="3675" y="2297"/>
                    <a:pt x="3675" y="1192"/>
                    <a:pt x="2998" y="510"/>
                  </a:cubicBezTo>
                  <a:cubicBezTo>
                    <a:pt x="2916" y="428"/>
                    <a:pt x="2825" y="356"/>
                    <a:pt x="2734" y="294"/>
                  </a:cubicBezTo>
                  <a:cubicBezTo>
                    <a:pt x="2437" y="97"/>
                    <a:pt x="2097" y="1"/>
                    <a:pt x="17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2785151" y="1914372"/>
              <a:ext cx="260123" cy="238733"/>
            </a:xfrm>
            <a:custGeom>
              <a:avLst/>
              <a:gdLst/>
              <a:ahLst/>
              <a:cxnLst/>
              <a:rect l="l" t="t" r="r" b="b"/>
              <a:pathLst>
                <a:path w="8610" h="7902" extrusionOk="0">
                  <a:moveTo>
                    <a:pt x="4580" y="1"/>
                  </a:moveTo>
                  <a:cubicBezTo>
                    <a:pt x="2561" y="1"/>
                    <a:pt x="577" y="1533"/>
                    <a:pt x="577" y="3950"/>
                  </a:cubicBezTo>
                  <a:cubicBezTo>
                    <a:pt x="577" y="6334"/>
                    <a:pt x="2542" y="7902"/>
                    <a:pt x="4570" y="7902"/>
                  </a:cubicBezTo>
                  <a:cubicBezTo>
                    <a:pt x="5603" y="7902"/>
                    <a:pt x="6652" y="7495"/>
                    <a:pt x="7466" y="6583"/>
                  </a:cubicBezTo>
                  <a:cubicBezTo>
                    <a:pt x="7730" y="6285"/>
                    <a:pt x="7951" y="5948"/>
                    <a:pt x="8119" y="5583"/>
                  </a:cubicBezTo>
                  <a:cubicBezTo>
                    <a:pt x="8191" y="5420"/>
                    <a:pt x="8057" y="5292"/>
                    <a:pt x="7922" y="5292"/>
                  </a:cubicBezTo>
                  <a:cubicBezTo>
                    <a:pt x="7851" y="5292"/>
                    <a:pt x="7780" y="5328"/>
                    <a:pt x="7740" y="5415"/>
                  </a:cubicBezTo>
                  <a:cubicBezTo>
                    <a:pt x="7163" y="6674"/>
                    <a:pt x="5909" y="7486"/>
                    <a:pt x="4521" y="7486"/>
                  </a:cubicBezTo>
                  <a:cubicBezTo>
                    <a:pt x="1658" y="7486"/>
                    <a:pt x="0" y="4253"/>
                    <a:pt x="1610" y="1937"/>
                  </a:cubicBezTo>
                  <a:cubicBezTo>
                    <a:pt x="2312" y="926"/>
                    <a:pt x="3418" y="413"/>
                    <a:pt x="4525" y="413"/>
                  </a:cubicBezTo>
                  <a:cubicBezTo>
                    <a:pt x="5622" y="413"/>
                    <a:pt x="6720" y="916"/>
                    <a:pt x="7427" y="1937"/>
                  </a:cubicBezTo>
                  <a:cubicBezTo>
                    <a:pt x="7980" y="2734"/>
                    <a:pt x="8181" y="3729"/>
                    <a:pt x="7980" y="4680"/>
                  </a:cubicBezTo>
                  <a:cubicBezTo>
                    <a:pt x="7946" y="4833"/>
                    <a:pt x="8067" y="4926"/>
                    <a:pt x="8185" y="4926"/>
                  </a:cubicBezTo>
                  <a:cubicBezTo>
                    <a:pt x="8273" y="4926"/>
                    <a:pt x="8359" y="4876"/>
                    <a:pt x="8383" y="4762"/>
                  </a:cubicBezTo>
                  <a:cubicBezTo>
                    <a:pt x="8609" y="3695"/>
                    <a:pt x="8383" y="2581"/>
                    <a:pt x="7759" y="1687"/>
                  </a:cubicBezTo>
                  <a:cubicBezTo>
                    <a:pt x="6944" y="520"/>
                    <a:pt x="5756" y="1"/>
                    <a:pt x="4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2898777" y="1942680"/>
              <a:ext cx="93113" cy="163838"/>
            </a:xfrm>
            <a:custGeom>
              <a:avLst/>
              <a:gdLst/>
              <a:ahLst/>
              <a:cxnLst/>
              <a:rect l="l" t="t" r="r" b="b"/>
              <a:pathLst>
                <a:path w="3082" h="5423" extrusionOk="0">
                  <a:moveTo>
                    <a:pt x="717" y="376"/>
                  </a:moveTo>
                  <a:cubicBezTo>
                    <a:pt x="894" y="376"/>
                    <a:pt x="1034" y="534"/>
                    <a:pt x="1014" y="712"/>
                  </a:cubicBezTo>
                  <a:lnTo>
                    <a:pt x="1014" y="2677"/>
                  </a:lnTo>
                  <a:cubicBezTo>
                    <a:pt x="918" y="2633"/>
                    <a:pt x="816" y="2612"/>
                    <a:pt x="715" y="2612"/>
                  </a:cubicBezTo>
                  <a:cubicBezTo>
                    <a:pt x="613" y="2612"/>
                    <a:pt x="512" y="2633"/>
                    <a:pt x="419" y="2677"/>
                  </a:cubicBezTo>
                  <a:lnTo>
                    <a:pt x="419" y="712"/>
                  </a:lnTo>
                  <a:cubicBezTo>
                    <a:pt x="395" y="534"/>
                    <a:pt x="534" y="376"/>
                    <a:pt x="717" y="376"/>
                  </a:cubicBezTo>
                  <a:close/>
                  <a:moveTo>
                    <a:pt x="751" y="3027"/>
                  </a:moveTo>
                  <a:cubicBezTo>
                    <a:pt x="883" y="3027"/>
                    <a:pt x="921" y="3102"/>
                    <a:pt x="2321" y="4502"/>
                  </a:cubicBezTo>
                  <a:lnTo>
                    <a:pt x="2316" y="4502"/>
                  </a:lnTo>
                  <a:cubicBezTo>
                    <a:pt x="2465" y="4613"/>
                    <a:pt x="2480" y="4824"/>
                    <a:pt x="2350" y="4954"/>
                  </a:cubicBezTo>
                  <a:cubicBezTo>
                    <a:pt x="2291" y="5013"/>
                    <a:pt x="2214" y="5042"/>
                    <a:pt x="2138" y="5042"/>
                  </a:cubicBezTo>
                  <a:cubicBezTo>
                    <a:pt x="2048" y="5042"/>
                    <a:pt x="1958" y="5001"/>
                    <a:pt x="1898" y="4920"/>
                  </a:cubicBezTo>
                  <a:lnTo>
                    <a:pt x="510" y="3537"/>
                  </a:lnTo>
                  <a:cubicBezTo>
                    <a:pt x="327" y="3344"/>
                    <a:pt x="457" y="3032"/>
                    <a:pt x="721" y="3027"/>
                  </a:cubicBezTo>
                  <a:cubicBezTo>
                    <a:pt x="732" y="3027"/>
                    <a:pt x="742" y="3027"/>
                    <a:pt x="751" y="3027"/>
                  </a:cubicBezTo>
                  <a:close/>
                  <a:moveTo>
                    <a:pt x="717" y="1"/>
                  </a:moveTo>
                  <a:cubicBezTo>
                    <a:pt x="327" y="1"/>
                    <a:pt x="6" y="318"/>
                    <a:pt x="6" y="712"/>
                  </a:cubicBezTo>
                  <a:lnTo>
                    <a:pt x="6" y="3306"/>
                  </a:lnTo>
                  <a:cubicBezTo>
                    <a:pt x="1" y="3498"/>
                    <a:pt x="78" y="3685"/>
                    <a:pt x="217" y="3820"/>
                  </a:cubicBezTo>
                  <a:cubicBezTo>
                    <a:pt x="1629" y="5204"/>
                    <a:pt x="1610" y="5285"/>
                    <a:pt x="1865" y="5376"/>
                  </a:cubicBezTo>
                  <a:cubicBezTo>
                    <a:pt x="1953" y="5408"/>
                    <a:pt x="2038" y="5423"/>
                    <a:pt x="2120" y="5423"/>
                  </a:cubicBezTo>
                  <a:cubicBezTo>
                    <a:pt x="2703" y="5423"/>
                    <a:pt x="3081" y="4681"/>
                    <a:pt x="2609" y="4209"/>
                  </a:cubicBezTo>
                  <a:lnTo>
                    <a:pt x="1428" y="3027"/>
                  </a:lnTo>
                  <a:lnTo>
                    <a:pt x="1428" y="712"/>
                  </a:lnTo>
                  <a:cubicBezTo>
                    <a:pt x="1428" y="318"/>
                    <a:pt x="1110" y="1"/>
                    <a:pt x="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2955968" y="209117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2956119" y="2091442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2725211" y="1841138"/>
              <a:ext cx="111061" cy="103327"/>
            </a:xfrm>
            <a:custGeom>
              <a:avLst/>
              <a:gdLst/>
              <a:ahLst/>
              <a:cxnLst/>
              <a:rect l="l" t="t" r="r" b="b"/>
              <a:pathLst>
                <a:path w="3676" h="3420" extrusionOk="0">
                  <a:moveTo>
                    <a:pt x="1922" y="0"/>
                  </a:moveTo>
                  <a:cubicBezTo>
                    <a:pt x="1474" y="0"/>
                    <a:pt x="1026" y="170"/>
                    <a:pt x="682" y="508"/>
                  </a:cubicBezTo>
                  <a:cubicBezTo>
                    <a:pt x="668" y="527"/>
                    <a:pt x="649" y="547"/>
                    <a:pt x="634" y="561"/>
                  </a:cubicBezTo>
                  <a:cubicBezTo>
                    <a:pt x="0" y="1253"/>
                    <a:pt x="24" y="2319"/>
                    <a:pt x="682" y="2987"/>
                  </a:cubicBezTo>
                  <a:lnTo>
                    <a:pt x="860" y="3160"/>
                  </a:lnTo>
                  <a:cubicBezTo>
                    <a:pt x="1031" y="3333"/>
                    <a:pt x="1255" y="3419"/>
                    <a:pt x="1480" y="3419"/>
                  </a:cubicBezTo>
                  <a:cubicBezTo>
                    <a:pt x="1706" y="3419"/>
                    <a:pt x="1931" y="3333"/>
                    <a:pt x="2104" y="3160"/>
                  </a:cubicBezTo>
                  <a:lnTo>
                    <a:pt x="3334" y="1930"/>
                  </a:lnTo>
                  <a:cubicBezTo>
                    <a:pt x="3675" y="1589"/>
                    <a:pt x="3675" y="1032"/>
                    <a:pt x="3334" y="686"/>
                  </a:cubicBezTo>
                  <a:lnTo>
                    <a:pt x="3161" y="508"/>
                  </a:lnTo>
                  <a:cubicBezTo>
                    <a:pt x="2818" y="170"/>
                    <a:pt x="2370" y="0"/>
                    <a:pt x="1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2718534" y="1784068"/>
              <a:ext cx="404243" cy="418171"/>
            </a:xfrm>
            <a:custGeom>
              <a:avLst/>
              <a:gdLst/>
              <a:ahLst/>
              <a:cxnLst/>
              <a:rect l="l" t="t" r="r" b="b"/>
              <a:pathLst>
                <a:path w="13380" h="13841" extrusionOk="0">
                  <a:moveTo>
                    <a:pt x="7634" y="413"/>
                  </a:moveTo>
                  <a:cubicBezTo>
                    <a:pt x="8316" y="413"/>
                    <a:pt x="8950" y="773"/>
                    <a:pt x="9301" y="1360"/>
                  </a:cubicBezTo>
                  <a:cubicBezTo>
                    <a:pt x="9421" y="1508"/>
                    <a:pt x="9546" y="1950"/>
                    <a:pt x="10074" y="2123"/>
                  </a:cubicBezTo>
                  <a:cubicBezTo>
                    <a:pt x="9930" y="2248"/>
                    <a:pt x="9796" y="2383"/>
                    <a:pt x="9671" y="2527"/>
                  </a:cubicBezTo>
                  <a:cubicBezTo>
                    <a:pt x="9113" y="2239"/>
                    <a:pt x="8960" y="1782"/>
                    <a:pt x="8849" y="1629"/>
                  </a:cubicBezTo>
                  <a:cubicBezTo>
                    <a:pt x="8595" y="1201"/>
                    <a:pt x="8133" y="942"/>
                    <a:pt x="7634" y="942"/>
                  </a:cubicBezTo>
                  <a:lnTo>
                    <a:pt x="5674" y="942"/>
                  </a:lnTo>
                  <a:cubicBezTo>
                    <a:pt x="5174" y="942"/>
                    <a:pt x="4713" y="1201"/>
                    <a:pt x="4458" y="1629"/>
                  </a:cubicBezTo>
                  <a:cubicBezTo>
                    <a:pt x="4338" y="1797"/>
                    <a:pt x="4208" y="2181"/>
                    <a:pt x="3738" y="2469"/>
                  </a:cubicBezTo>
                  <a:cubicBezTo>
                    <a:pt x="3723" y="2455"/>
                    <a:pt x="3714" y="2445"/>
                    <a:pt x="3699" y="2431"/>
                  </a:cubicBezTo>
                  <a:lnTo>
                    <a:pt x="3526" y="2258"/>
                  </a:lnTo>
                  <a:cubicBezTo>
                    <a:pt x="3464" y="2195"/>
                    <a:pt x="3401" y="2138"/>
                    <a:pt x="3334" y="2090"/>
                  </a:cubicBezTo>
                  <a:cubicBezTo>
                    <a:pt x="3776" y="1888"/>
                    <a:pt x="3882" y="1523"/>
                    <a:pt x="4007" y="1360"/>
                  </a:cubicBezTo>
                  <a:cubicBezTo>
                    <a:pt x="4357" y="773"/>
                    <a:pt x="4987" y="413"/>
                    <a:pt x="5674" y="413"/>
                  </a:cubicBezTo>
                  <a:close/>
                  <a:moveTo>
                    <a:pt x="3219" y="4444"/>
                  </a:moveTo>
                  <a:lnTo>
                    <a:pt x="3469" y="4694"/>
                  </a:lnTo>
                  <a:cubicBezTo>
                    <a:pt x="3349" y="4804"/>
                    <a:pt x="3228" y="4924"/>
                    <a:pt x="3118" y="5049"/>
                  </a:cubicBezTo>
                  <a:lnTo>
                    <a:pt x="2868" y="4799"/>
                  </a:lnTo>
                  <a:lnTo>
                    <a:pt x="3219" y="4444"/>
                  </a:lnTo>
                  <a:close/>
                  <a:moveTo>
                    <a:pt x="10233" y="4444"/>
                  </a:moveTo>
                  <a:lnTo>
                    <a:pt x="10588" y="4794"/>
                  </a:lnTo>
                  <a:lnTo>
                    <a:pt x="10338" y="5049"/>
                  </a:lnTo>
                  <a:cubicBezTo>
                    <a:pt x="10228" y="4924"/>
                    <a:pt x="10108" y="4804"/>
                    <a:pt x="9988" y="4694"/>
                  </a:cubicBezTo>
                  <a:lnTo>
                    <a:pt x="10233" y="4444"/>
                  </a:lnTo>
                  <a:close/>
                  <a:moveTo>
                    <a:pt x="2143" y="2095"/>
                  </a:moveTo>
                  <a:cubicBezTo>
                    <a:pt x="2959" y="2095"/>
                    <a:pt x="3344" y="2681"/>
                    <a:pt x="3411" y="2719"/>
                  </a:cubicBezTo>
                  <a:cubicBezTo>
                    <a:pt x="3603" y="2916"/>
                    <a:pt x="3661" y="3204"/>
                    <a:pt x="3555" y="3459"/>
                  </a:cubicBezTo>
                  <a:cubicBezTo>
                    <a:pt x="3488" y="3627"/>
                    <a:pt x="3536" y="3545"/>
                    <a:pt x="2181" y="4905"/>
                  </a:cubicBezTo>
                  <a:cubicBezTo>
                    <a:pt x="2049" y="5037"/>
                    <a:pt x="1876" y="5103"/>
                    <a:pt x="1703" y="5103"/>
                  </a:cubicBezTo>
                  <a:cubicBezTo>
                    <a:pt x="1530" y="5103"/>
                    <a:pt x="1357" y="5037"/>
                    <a:pt x="1225" y="4905"/>
                  </a:cubicBezTo>
                  <a:lnTo>
                    <a:pt x="1052" y="4732"/>
                  </a:lnTo>
                  <a:cubicBezTo>
                    <a:pt x="96" y="3776"/>
                    <a:pt x="745" y="2095"/>
                    <a:pt x="2143" y="2095"/>
                  </a:cubicBezTo>
                  <a:close/>
                  <a:moveTo>
                    <a:pt x="7634" y="1355"/>
                  </a:moveTo>
                  <a:cubicBezTo>
                    <a:pt x="7989" y="1355"/>
                    <a:pt x="8316" y="1537"/>
                    <a:pt x="8498" y="1840"/>
                  </a:cubicBezTo>
                  <a:cubicBezTo>
                    <a:pt x="8609" y="1994"/>
                    <a:pt x="8806" y="2541"/>
                    <a:pt x="9483" y="2892"/>
                  </a:cubicBezTo>
                  <a:cubicBezTo>
                    <a:pt x="9373" y="3272"/>
                    <a:pt x="9474" y="3685"/>
                    <a:pt x="9757" y="3963"/>
                  </a:cubicBezTo>
                  <a:lnTo>
                    <a:pt x="9945" y="4155"/>
                  </a:lnTo>
                  <a:lnTo>
                    <a:pt x="9671" y="4429"/>
                  </a:lnTo>
                  <a:cubicBezTo>
                    <a:pt x="8812" y="3771"/>
                    <a:pt x="7775" y="3430"/>
                    <a:pt x="6727" y="3430"/>
                  </a:cubicBezTo>
                  <a:cubicBezTo>
                    <a:pt x="6123" y="3430"/>
                    <a:pt x="5514" y="3544"/>
                    <a:pt x="4934" y="3776"/>
                  </a:cubicBezTo>
                  <a:cubicBezTo>
                    <a:pt x="4709" y="3865"/>
                    <a:pt x="4803" y="4172"/>
                    <a:pt x="5004" y="4172"/>
                  </a:cubicBezTo>
                  <a:cubicBezTo>
                    <a:pt x="5030" y="4172"/>
                    <a:pt x="5058" y="4167"/>
                    <a:pt x="5088" y="4155"/>
                  </a:cubicBezTo>
                  <a:cubicBezTo>
                    <a:pt x="5630" y="3939"/>
                    <a:pt x="6182" y="3839"/>
                    <a:pt x="6722" y="3839"/>
                  </a:cubicBezTo>
                  <a:cubicBezTo>
                    <a:pt x="9050" y="3839"/>
                    <a:pt x="11146" y="5709"/>
                    <a:pt x="11146" y="8263"/>
                  </a:cubicBezTo>
                  <a:cubicBezTo>
                    <a:pt x="11146" y="10813"/>
                    <a:pt x="9054" y="12685"/>
                    <a:pt x="6729" y="12685"/>
                  </a:cubicBezTo>
                  <a:cubicBezTo>
                    <a:pt x="6175" y="12685"/>
                    <a:pt x="5609" y="12579"/>
                    <a:pt x="5054" y="12351"/>
                  </a:cubicBezTo>
                  <a:cubicBezTo>
                    <a:pt x="1768" y="11011"/>
                    <a:pt x="1297" y="6442"/>
                    <a:pt x="4381" y="4511"/>
                  </a:cubicBezTo>
                  <a:cubicBezTo>
                    <a:pt x="4564" y="4385"/>
                    <a:pt x="4445" y="4132"/>
                    <a:pt x="4267" y="4132"/>
                  </a:cubicBezTo>
                  <a:cubicBezTo>
                    <a:pt x="4235" y="4132"/>
                    <a:pt x="4200" y="4141"/>
                    <a:pt x="4165" y="4160"/>
                  </a:cubicBezTo>
                  <a:cubicBezTo>
                    <a:pt x="4036" y="4247"/>
                    <a:pt x="3906" y="4333"/>
                    <a:pt x="3781" y="4429"/>
                  </a:cubicBezTo>
                  <a:lnTo>
                    <a:pt x="3507" y="4155"/>
                  </a:lnTo>
                  <a:cubicBezTo>
                    <a:pt x="3598" y="4040"/>
                    <a:pt x="4016" y="3786"/>
                    <a:pt x="4016" y="3195"/>
                  </a:cubicBezTo>
                  <a:cubicBezTo>
                    <a:pt x="4016" y="3070"/>
                    <a:pt x="3992" y="2945"/>
                    <a:pt x="3954" y="2825"/>
                  </a:cubicBezTo>
                  <a:cubicBezTo>
                    <a:pt x="4526" y="2474"/>
                    <a:pt x="4698" y="1998"/>
                    <a:pt x="4814" y="1840"/>
                  </a:cubicBezTo>
                  <a:cubicBezTo>
                    <a:pt x="4992" y="1537"/>
                    <a:pt x="5318" y="1355"/>
                    <a:pt x="5674" y="1355"/>
                  </a:cubicBezTo>
                  <a:close/>
                  <a:moveTo>
                    <a:pt x="3449" y="11813"/>
                  </a:moveTo>
                  <a:cubicBezTo>
                    <a:pt x="3728" y="12068"/>
                    <a:pt x="4031" y="12289"/>
                    <a:pt x="4357" y="12471"/>
                  </a:cubicBezTo>
                  <a:lnTo>
                    <a:pt x="3560" y="13269"/>
                  </a:lnTo>
                  <a:cubicBezTo>
                    <a:pt x="3453" y="13367"/>
                    <a:pt x="3318" y="13415"/>
                    <a:pt x="3184" y="13415"/>
                  </a:cubicBezTo>
                  <a:cubicBezTo>
                    <a:pt x="3042" y="13415"/>
                    <a:pt x="2900" y="13361"/>
                    <a:pt x="2791" y="13254"/>
                  </a:cubicBezTo>
                  <a:cubicBezTo>
                    <a:pt x="2585" y="13043"/>
                    <a:pt x="2575" y="12707"/>
                    <a:pt x="2777" y="12486"/>
                  </a:cubicBezTo>
                  <a:lnTo>
                    <a:pt x="3449" y="11813"/>
                  </a:lnTo>
                  <a:close/>
                  <a:moveTo>
                    <a:pt x="10007" y="11808"/>
                  </a:moveTo>
                  <a:lnTo>
                    <a:pt x="10680" y="12486"/>
                  </a:lnTo>
                  <a:cubicBezTo>
                    <a:pt x="10910" y="12702"/>
                    <a:pt x="10920" y="13062"/>
                    <a:pt x="10694" y="13283"/>
                  </a:cubicBezTo>
                  <a:cubicBezTo>
                    <a:pt x="10586" y="13391"/>
                    <a:pt x="10444" y="13445"/>
                    <a:pt x="10303" y="13445"/>
                  </a:cubicBezTo>
                  <a:cubicBezTo>
                    <a:pt x="10156" y="13445"/>
                    <a:pt x="10009" y="13386"/>
                    <a:pt x="9901" y="13269"/>
                  </a:cubicBezTo>
                  <a:lnTo>
                    <a:pt x="9104" y="12471"/>
                  </a:lnTo>
                  <a:cubicBezTo>
                    <a:pt x="9430" y="12284"/>
                    <a:pt x="9733" y="12063"/>
                    <a:pt x="10007" y="11808"/>
                  </a:cubicBezTo>
                  <a:close/>
                  <a:moveTo>
                    <a:pt x="5674" y="0"/>
                  </a:moveTo>
                  <a:cubicBezTo>
                    <a:pt x="4843" y="0"/>
                    <a:pt x="4079" y="437"/>
                    <a:pt x="3651" y="1148"/>
                  </a:cubicBezTo>
                  <a:lnTo>
                    <a:pt x="3478" y="1432"/>
                  </a:lnTo>
                  <a:cubicBezTo>
                    <a:pt x="3296" y="1742"/>
                    <a:pt x="2998" y="1774"/>
                    <a:pt x="2837" y="1774"/>
                  </a:cubicBezTo>
                  <a:cubicBezTo>
                    <a:pt x="2794" y="1774"/>
                    <a:pt x="2761" y="1772"/>
                    <a:pt x="2742" y="1772"/>
                  </a:cubicBezTo>
                  <a:cubicBezTo>
                    <a:pt x="2736" y="1772"/>
                    <a:pt x="2732" y="1772"/>
                    <a:pt x="2729" y="1773"/>
                  </a:cubicBezTo>
                  <a:cubicBezTo>
                    <a:pt x="2533" y="1710"/>
                    <a:pt x="2334" y="1680"/>
                    <a:pt x="2137" y="1680"/>
                  </a:cubicBezTo>
                  <a:cubicBezTo>
                    <a:pt x="1469" y="1680"/>
                    <a:pt x="830" y="2026"/>
                    <a:pt x="466" y="2623"/>
                  </a:cubicBezTo>
                  <a:cubicBezTo>
                    <a:pt x="0" y="3392"/>
                    <a:pt x="120" y="4381"/>
                    <a:pt x="759" y="5020"/>
                  </a:cubicBezTo>
                  <a:cubicBezTo>
                    <a:pt x="855" y="5092"/>
                    <a:pt x="1119" y="5515"/>
                    <a:pt x="1701" y="5515"/>
                  </a:cubicBezTo>
                  <a:cubicBezTo>
                    <a:pt x="2253" y="5515"/>
                    <a:pt x="2522" y="5126"/>
                    <a:pt x="2575" y="5087"/>
                  </a:cubicBezTo>
                  <a:lnTo>
                    <a:pt x="2859" y="5371"/>
                  </a:lnTo>
                  <a:cubicBezTo>
                    <a:pt x="1403" y="7321"/>
                    <a:pt x="1682" y="9973"/>
                    <a:pt x="3161" y="11520"/>
                  </a:cubicBezTo>
                  <a:lnTo>
                    <a:pt x="2484" y="12197"/>
                  </a:lnTo>
                  <a:cubicBezTo>
                    <a:pt x="1883" y="12798"/>
                    <a:pt x="2306" y="13840"/>
                    <a:pt x="3166" y="13840"/>
                  </a:cubicBezTo>
                  <a:cubicBezTo>
                    <a:pt x="3421" y="13840"/>
                    <a:pt x="3666" y="13739"/>
                    <a:pt x="3848" y="13557"/>
                  </a:cubicBezTo>
                  <a:lnTo>
                    <a:pt x="4742" y="12663"/>
                  </a:lnTo>
                  <a:cubicBezTo>
                    <a:pt x="5373" y="12949"/>
                    <a:pt x="6051" y="13092"/>
                    <a:pt x="6728" y="13092"/>
                  </a:cubicBezTo>
                  <a:cubicBezTo>
                    <a:pt x="7406" y="13092"/>
                    <a:pt x="8083" y="12949"/>
                    <a:pt x="8715" y="12663"/>
                  </a:cubicBezTo>
                  <a:lnTo>
                    <a:pt x="9603" y="13557"/>
                  </a:lnTo>
                  <a:cubicBezTo>
                    <a:pt x="9786" y="13739"/>
                    <a:pt x="10031" y="13840"/>
                    <a:pt x="10286" y="13840"/>
                  </a:cubicBezTo>
                  <a:cubicBezTo>
                    <a:pt x="11141" y="13840"/>
                    <a:pt x="11578" y="12803"/>
                    <a:pt x="10968" y="12193"/>
                  </a:cubicBezTo>
                  <a:lnTo>
                    <a:pt x="10295" y="11520"/>
                  </a:lnTo>
                  <a:cubicBezTo>
                    <a:pt x="11857" y="9805"/>
                    <a:pt x="11981" y="7225"/>
                    <a:pt x="10593" y="5366"/>
                  </a:cubicBezTo>
                  <a:lnTo>
                    <a:pt x="10872" y="5087"/>
                  </a:lnTo>
                  <a:cubicBezTo>
                    <a:pt x="10934" y="5131"/>
                    <a:pt x="11189" y="5510"/>
                    <a:pt x="11751" y="5510"/>
                  </a:cubicBezTo>
                  <a:cubicBezTo>
                    <a:pt x="12039" y="5510"/>
                    <a:pt x="12313" y="5400"/>
                    <a:pt x="12519" y="5193"/>
                  </a:cubicBezTo>
                  <a:cubicBezTo>
                    <a:pt x="12568" y="5126"/>
                    <a:pt x="13379" y="4540"/>
                    <a:pt x="13255" y="3425"/>
                  </a:cubicBezTo>
                  <a:cubicBezTo>
                    <a:pt x="13241" y="3299"/>
                    <a:pt x="13147" y="3240"/>
                    <a:pt x="13053" y="3240"/>
                  </a:cubicBezTo>
                  <a:cubicBezTo>
                    <a:pt x="12942" y="3240"/>
                    <a:pt x="12831" y="3321"/>
                    <a:pt x="12846" y="3469"/>
                  </a:cubicBezTo>
                  <a:cubicBezTo>
                    <a:pt x="12947" y="4367"/>
                    <a:pt x="12284" y="4823"/>
                    <a:pt x="12231" y="4905"/>
                  </a:cubicBezTo>
                  <a:cubicBezTo>
                    <a:pt x="12099" y="5035"/>
                    <a:pt x="11926" y="5099"/>
                    <a:pt x="11753" y="5099"/>
                  </a:cubicBezTo>
                  <a:cubicBezTo>
                    <a:pt x="11580" y="5099"/>
                    <a:pt x="11407" y="5035"/>
                    <a:pt x="11275" y="4905"/>
                  </a:cubicBezTo>
                  <a:lnTo>
                    <a:pt x="10045" y="3675"/>
                  </a:lnTo>
                  <a:cubicBezTo>
                    <a:pt x="9781" y="3411"/>
                    <a:pt x="9781" y="2983"/>
                    <a:pt x="10045" y="2719"/>
                  </a:cubicBezTo>
                  <a:cubicBezTo>
                    <a:pt x="10137" y="2657"/>
                    <a:pt x="10511" y="2095"/>
                    <a:pt x="11314" y="2095"/>
                  </a:cubicBezTo>
                  <a:cubicBezTo>
                    <a:pt x="11833" y="2095"/>
                    <a:pt x="12323" y="2354"/>
                    <a:pt x="12606" y="2791"/>
                  </a:cubicBezTo>
                  <a:cubicBezTo>
                    <a:pt x="12650" y="2859"/>
                    <a:pt x="12711" y="2888"/>
                    <a:pt x="12772" y="2888"/>
                  </a:cubicBezTo>
                  <a:cubicBezTo>
                    <a:pt x="12916" y="2888"/>
                    <a:pt x="13057" y="2728"/>
                    <a:pt x="12952" y="2565"/>
                  </a:cubicBezTo>
                  <a:cubicBezTo>
                    <a:pt x="12583" y="2005"/>
                    <a:pt x="11962" y="1682"/>
                    <a:pt x="11315" y="1682"/>
                  </a:cubicBezTo>
                  <a:cubicBezTo>
                    <a:pt x="11120" y="1682"/>
                    <a:pt x="10922" y="1711"/>
                    <a:pt x="10728" y="1773"/>
                  </a:cubicBezTo>
                  <a:lnTo>
                    <a:pt x="10425" y="1773"/>
                  </a:lnTo>
                  <a:cubicBezTo>
                    <a:pt x="10180" y="1773"/>
                    <a:pt x="9949" y="1643"/>
                    <a:pt x="9824" y="1432"/>
                  </a:cubicBezTo>
                  <a:lnTo>
                    <a:pt x="9651" y="1148"/>
                  </a:lnTo>
                  <a:cubicBezTo>
                    <a:pt x="9229" y="437"/>
                    <a:pt x="8460" y="5"/>
                    <a:pt x="7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1" name="Google Shape;1091;p38">
            <a:hlinkClick r:id="rId3" action="ppaction://hlinksldjump"/>
          </p:cNvPr>
          <p:cNvSpPr/>
          <p:nvPr/>
        </p:nvSpPr>
        <p:spPr>
          <a:xfrm>
            <a:off x="4855177" y="1626085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solidFill>
                  <a:schemeClr val="dk1"/>
                </a:solidFill>
              </a:rPr>
              <a:t>fúzia</a:t>
            </a:r>
          </a:p>
        </p:txBody>
      </p:sp>
      <p:sp>
        <p:nvSpPr>
          <p:cNvPr id="1092" name="Google Shape;1092;p38">
            <a:hlinkClick r:id="rId3" action="ppaction://hlinksldjump"/>
          </p:cNvPr>
          <p:cNvSpPr/>
          <p:nvPr/>
        </p:nvSpPr>
        <p:spPr>
          <a:xfrm>
            <a:off x="5001694" y="1690989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3" name="Google Shape;1093;p38">
            <a:hlinkClick r:id="rId3" action="ppaction://hlinksldjump"/>
          </p:cNvPr>
          <p:cNvSpPr/>
          <p:nvPr/>
        </p:nvSpPr>
        <p:spPr>
          <a:xfrm>
            <a:off x="4855175" y="2875360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Termodynamická reakcia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94" name="Google Shape;1094;p38">
            <a:hlinkClick r:id="rId3" action="ppaction://hlinksldjump"/>
          </p:cNvPr>
          <p:cNvSpPr/>
          <p:nvPr/>
        </p:nvSpPr>
        <p:spPr>
          <a:xfrm>
            <a:off x="4999166" y="2973205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5" name="Google Shape;1095;p38">
            <a:hlinkClick r:id="rId4" action="ppaction://hlinksldjump"/>
          </p:cNvPr>
          <p:cNvSpPr/>
          <p:nvPr/>
        </p:nvSpPr>
        <p:spPr>
          <a:xfrm>
            <a:off x="4855177" y="2256110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štiepenie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96" name="Google Shape;1096;p38">
            <a:hlinkClick r:id="rId4" action="ppaction://hlinksldjump"/>
          </p:cNvPr>
          <p:cNvSpPr/>
          <p:nvPr/>
        </p:nvSpPr>
        <p:spPr>
          <a:xfrm>
            <a:off x="5001694" y="2326010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3" name="Grafický objekt 2" descr="Atóm obrys">
            <a:extLst>
              <a:ext uri="{FF2B5EF4-FFF2-40B4-BE49-F238E27FC236}">
                <a16:creationId xmlns:a16="http://schemas.microsoft.com/office/drawing/2014/main" id="{2E46B093-02EF-D483-67CD-1DE928993E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99166" y="1686895"/>
            <a:ext cx="349200" cy="349200"/>
          </a:xfrm>
          <a:prstGeom prst="rect">
            <a:avLst/>
          </a:prstGeom>
        </p:spPr>
      </p:pic>
      <p:sp>
        <p:nvSpPr>
          <p:cNvPr id="37" name="Google Shape;1093;p38">
            <a:hlinkClick r:id="rId3" action="ppaction://hlinksldjump"/>
            <a:extLst>
              <a:ext uri="{FF2B5EF4-FFF2-40B4-BE49-F238E27FC236}">
                <a16:creationId xmlns:a16="http://schemas.microsoft.com/office/drawing/2014/main" id="{C4219020-75BB-7098-6BAE-20204AD54FC1}"/>
              </a:ext>
            </a:extLst>
          </p:cNvPr>
          <p:cNvSpPr/>
          <p:nvPr/>
        </p:nvSpPr>
        <p:spPr>
          <a:xfrm>
            <a:off x="4855175" y="3505385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Jadrová syntéza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8" name="Google Shape;1094;p38">
            <a:hlinkClick r:id="rId7" action="ppaction://hlinksldjump"/>
            <a:extLst>
              <a:ext uri="{FF2B5EF4-FFF2-40B4-BE49-F238E27FC236}">
                <a16:creationId xmlns:a16="http://schemas.microsoft.com/office/drawing/2014/main" id="{FCBAD0DF-DB9D-0EC3-4E4C-47065B8AE75F}"/>
              </a:ext>
            </a:extLst>
          </p:cNvPr>
          <p:cNvSpPr/>
          <p:nvPr/>
        </p:nvSpPr>
        <p:spPr>
          <a:xfrm>
            <a:off x="4959597" y="3575285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D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473376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38"/>
          <p:cNvSpPr/>
          <p:nvPr/>
        </p:nvSpPr>
        <p:spPr>
          <a:xfrm>
            <a:off x="986125" y="1880525"/>
            <a:ext cx="3302700" cy="2123400"/>
          </a:xfrm>
          <a:prstGeom prst="roundRect">
            <a:avLst>
              <a:gd name="adj" fmla="val 12107"/>
            </a:avLst>
          </a:prstGeom>
          <a:solidFill>
            <a:schemeClr val="accen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411475" rIns="2743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200" b="1" dirty="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Dej, pri ktorom sa veľmi ťažké jadro rozdelí na 2 menšie?</a:t>
            </a:r>
            <a:endParaRPr sz="2200" b="1" dirty="0"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073" name="Google Shape;1073;p38"/>
          <p:cNvSpPr/>
          <p:nvPr/>
        </p:nvSpPr>
        <p:spPr>
          <a:xfrm>
            <a:off x="2311525" y="1554587"/>
            <a:ext cx="651900" cy="6519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4" name="Google Shape;1074;p38"/>
          <p:cNvGrpSpPr/>
          <p:nvPr/>
        </p:nvGrpSpPr>
        <p:grpSpPr>
          <a:xfrm>
            <a:off x="2435354" y="1671452"/>
            <a:ext cx="404243" cy="418171"/>
            <a:chOff x="2718534" y="1784068"/>
            <a:chExt cx="404243" cy="418171"/>
          </a:xfrm>
        </p:grpSpPr>
        <p:sp>
          <p:nvSpPr>
            <p:cNvPr id="1075" name="Google Shape;1075;p38"/>
            <p:cNvSpPr/>
            <p:nvPr/>
          </p:nvSpPr>
          <p:spPr>
            <a:xfrm>
              <a:off x="2773671" y="1790292"/>
              <a:ext cx="296256" cy="81904"/>
            </a:xfrm>
            <a:custGeom>
              <a:avLst/>
              <a:gdLst/>
              <a:ahLst/>
              <a:cxnLst/>
              <a:rect l="l" t="t" r="r" b="b"/>
              <a:pathLst>
                <a:path w="9806" h="2711" extrusionOk="0">
                  <a:moveTo>
                    <a:pt x="3849" y="1"/>
                  </a:moveTo>
                  <a:cubicBezTo>
                    <a:pt x="3090" y="1"/>
                    <a:pt x="2393" y="399"/>
                    <a:pt x="2004" y="1048"/>
                  </a:cubicBezTo>
                  <a:lnTo>
                    <a:pt x="1831" y="1331"/>
                  </a:lnTo>
                  <a:cubicBezTo>
                    <a:pt x="1668" y="1605"/>
                    <a:pt x="1375" y="1768"/>
                    <a:pt x="1058" y="1773"/>
                  </a:cubicBezTo>
                  <a:lnTo>
                    <a:pt x="471" y="1773"/>
                  </a:lnTo>
                  <a:cubicBezTo>
                    <a:pt x="212" y="1773"/>
                    <a:pt x="1" y="1980"/>
                    <a:pt x="1" y="2239"/>
                  </a:cubicBezTo>
                  <a:cubicBezTo>
                    <a:pt x="1" y="2499"/>
                    <a:pt x="212" y="2710"/>
                    <a:pt x="471" y="2710"/>
                  </a:cubicBezTo>
                  <a:lnTo>
                    <a:pt x="1058" y="2710"/>
                  </a:lnTo>
                  <a:cubicBezTo>
                    <a:pt x="1706" y="2710"/>
                    <a:pt x="2307" y="2369"/>
                    <a:pt x="2638" y="1816"/>
                  </a:cubicBezTo>
                  <a:lnTo>
                    <a:pt x="2811" y="1528"/>
                  </a:lnTo>
                  <a:cubicBezTo>
                    <a:pt x="3027" y="1163"/>
                    <a:pt x="3421" y="942"/>
                    <a:pt x="3849" y="937"/>
                  </a:cubicBezTo>
                  <a:lnTo>
                    <a:pt x="5814" y="937"/>
                  </a:lnTo>
                  <a:cubicBezTo>
                    <a:pt x="6236" y="942"/>
                    <a:pt x="6630" y="1163"/>
                    <a:pt x="6851" y="1528"/>
                  </a:cubicBezTo>
                  <a:lnTo>
                    <a:pt x="7019" y="1816"/>
                  </a:lnTo>
                  <a:cubicBezTo>
                    <a:pt x="7356" y="2369"/>
                    <a:pt x="7951" y="2710"/>
                    <a:pt x="8600" y="2710"/>
                  </a:cubicBezTo>
                  <a:lnTo>
                    <a:pt x="9335" y="2710"/>
                  </a:lnTo>
                  <a:cubicBezTo>
                    <a:pt x="9594" y="2710"/>
                    <a:pt x="9806" y="2499"/>
                    <a:pt x="9806" y="2239"/>
                  </a:cubicBezTo>
                  <a:cubicBezTo>
                    <a:pt x="9806" y="1980"/>
                    <a:pt x="9594" y="1773"/>
                    <a:pt x="9335" y="1773"/>
                  </a:cubicBezTo>
                  <a:lnTo>
                    <a:pt x="8600" y="1773"/>
                  </a:lnTo>
                  <a:cubicBezTo>
                    <a:pt x="8283" y="1773"/>
                    <a:pt x="7990" y="1605"/>
                    <a:pt x="7826" y="1331"/>
                  </a:cubicBezTo>
                  <a:lnTo>
                    <a:pt x="7654" y="1048"/>
                  </a:lnTo>
                  <a:cubicBezTo>
                    <a:pt x="7264" y="399"/>
                    <a:pt x="6563" y="1"/>
                    <a:pt x="5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8"/>
            <p:cNvSpPr/>
            <p:nvPr/>
          </p:nvSpPr>
          <p:spPr>
            <a:xfrm>
              <a:off x="2776148" y="1890716"/>
              <a:ext cx="80001" cy="77221"/>
            </a:xfrm>
            <a:custGeom>
              <a:avLst/>
              <a:gdLst/>
              <a:ahLst/>
              <a:cxnLst/>
              <a:rect l="l" t="t" r="r" b="b"/>
              <a:pathLst>
                <a:path w="2648" h="2556" extrusionOk="0">
                  <a:moveTo>
                    <a:pt x="500" y="1"/>
                  </a:moveTo>
                  <a:cubicBezTo>
                    <a:pt x="383" y="1"/>
                    <a:pt x="267" y="44"/>
                    <a:pt x="178" y="131"/>
                  </a:cubicBezTo>
                  <a:cubicBezTo>
                    <a:pt x="0" y="308"/>
                    <a:pt x="0" y="597"/>
                    <a:pt x="178" y="774"/>
                  </a:cubicBezTo>
                  <a:lnTo>
                    <a:pt x="1826" y="2422"/>
                  </a:lnTo>
                  <a:cubicBezTo>
                    <a:pt x="1915" y="2511"/>
                    <a:pt x="2031" y="2555"/>
                    <a:pt x="2148" y="2555"/>
                  </a:cubicBezTo>
                  <a:cubicBezTo>
                    <a:pt x="2264" y="2555"/>
                    <a:pt x="2381" y="2511"/>
                    <a:pt x="2470" y="2422"/>
                  </a:cubicBezTo>
                  <a:cubicBezTo>
                    <a:pt x="2647" y="2244"/>
                    <a:pt x="2647" y="1961"/>
                    <a:pt x="2470" y="1783"/>
                  </a:cubicBezTo>
                  <a:lnTo>
                    <a:pt x="822" y="131"/>
                  </a:lnTo>
                  <a:cubicBezTo>
                    <a:pt x="733" y="44"/>
                    <a:pt x="616" y="1"/>
                    <a:pt x="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8"/>
            <p:cNvSpPr/>
            <p:nvPr/>
          </p:nvSpPr>
          <p:spPr>
            <a:xfrm>
              <a:off x="2987479" y="1890625"/>
              <a:ext cx="80001" cy="77312"/>
            </a:xfrm>
            <a:custGeom>
              <a:avLst/>
              <a:gdLst/>
              <a:ahLst/>
              <a:cxnLst/>
              <a:rect l="l" t="t" r="r" b="b"/>
              <a:pathLst>
                <a:path w="2648" h="2559" extrusionOk="0">
                  <a:moveTo>
                    <a:pt x="2150" y="1"/>
                  </a:moveTo>
                  <a:cubicBezTo>
                    <a:pt x="2032" y="1"/>
                    <a:pt x="1915" y="47"/>
                    <a:pt x="1826" y="138"/>
                  </a:cubicBezTo>
                  <a:lnTo>
                    <a:pt x="178" y="1786"/>
                  </a:lnTo>
                  <a:cubicBezTo>
                    <a:pt x="0" y="1964"/>
                    <a:pt x="0" y="2247"/>
                    <a:pt x="178" y="2425"/>
                  </a:cubicBezTo>
                  <a:cubicBezTo>
                    <a:pt x="267" y="2514"/>
                    <a:pt x="382" y="2558"/>
                    <a:pt x="498" y="2558"/>
                  </a:cubicBezTo>
                  <a:cubicBezTo>
                    <a:pt x="614" y="2558"/>
                    <a:pt x="730" y="2514"/>
                    <a:pt x="822" y="2425"/>
                  </a:cubicBezTo>
                  <a:lnTo>
                    <a:pt x="2469" y="777"/>
                  </a:lnTo>
                  <a:cubicBezTo>
                    <a:pt x="2647" y="600"/>
                    <a:pt x="2647" y="311"/>
                    <a:pt x="2469" y="134"/>
                  </a:cubicBezTo>
                  <a:cubicBezTo>
                    <a:pt x="2381" y="45"/>
                    <a:pt x="2265" y="1"/>
                    <a:pt x="2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8"/>
            <p:cNvSpPr/>
            <p:nvPr/>
          </p:nvSpPr>
          <p:spPr>
            <a:xfrm>
              <a:off x="2789048" y="2099358"/>
              <a:ext cx="101058" cy="9658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2514" y="1"/>
                  </a:moveTo>
                  <a:cubicBezTo>
                    <a:pt x="2320" y="1"/>
                    <a:pt x="2127" y="75"/>
                    <a:pt x="1980" y="224"/>
                  </a:cubicBezTo>
                  <a:lnTo>
                    <a:pt x="299" y="1906"/>
                  </a:lnTo>
                  <a:cubicBezTo>
                    <a:pt x="1" y="2199"/>
                    <a:pt x="1" y="2679"/>
                    <a:pt x="299" y="2977"/>
                  </a:cubicBezTo>
                  <a:cubicBezTo>
                    <a:pt x="445" y="3123"/>
                    <a:pt x="639" y="3197"/>
                    <a:pt x="833" y="3197"/>
                  </a:cubicBezTo>
                  <a:cubicBezTo>
                    <a:pt x="1027" y="3197"/>
                    <a:pt x="1221" y="3123"/>
                    <a:pt x="1370" y="2977"/>
                  </a:cubicBezTo>
                  <a:lnTo>
                    <a:pt x="3051" y="1295"/>
                  </a:lnTo>
                  <a:cubicBezTo>
                    <a:pt x="3345" y="998"/>
                    <a:pt x="3345" y="517"/>
                    <a:pt x="3051" y="224"/>
                  </a:cubicBezTo>
                  <a:cubicBezTo>
                    <a:pt x="2903" y="75"/>
                    <a:pt x="2708" y="1"/>
                    <a:pt x="2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8"/>
            <p:cNvSpPr/>
            <p:nvPr/>
          </p:nvSpPr>
          <p:spPr>
            <a:xfrm>
              <a:off x="2953491" y="2099358"/>
              <a:ext cx="101058" cy="9658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831" y="1"/>
                  </a:moveTo>
                  <a:cubicBezTo>
                    <a:pt x="637" y="1"/>
                    <a:pt x="443" y="75"/>
                    <a:pt x="294" y="224"/>
                  </a:cubicBezTo>
                  <a:cubicBezTo>
                    <a:pt x="1" y="517"/>
                    <a:pt x="1" y="998"/>
                    <a:pt x="294" y="1295"/>
                  </a:cubicBezTo>
                  <a:lnTo>
                    <a:pt x="1975" y="2977"/>
                  </a:lnTo>
                  <a:cubicBezTo>
                    <a:pt x="2124" y="3123"/>
                    <a:pt x="2319" y="3197"/>
                    <a:pt x="2513" y="3197"/>
                  </a:cubicBezTo>
                  <a:cubicBezTo>
                    <a:pt x="2707" y="3197"/>
                    <a:pt x="2900" y="3123"/>
                    <a:pt x="3047" y="2977"/>
                  </a:cubicBezTo>
                  <a:cubicBezTo>
                    <a:pt x="3345" y="2679"/>
                    <a:pt x="3345" y="2199"/>
                    <a:pt x="3047" y="1906"/>
                  </a:cubicBezTo>
                  <a:lnTo>
                    <a:pt x="1365" y="224"/>
                  </a:lnTo>
                  <a:cubicBezTo>
                    <a:pt x="1219" y="75"/>
                    <a:pt x="1025" y="1"/>
                    <a:pt x="8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8"/>
            <p:cNvSpPr/>
            <p:nvPr/>
          </p:nvSpPr>
          <p:spPr>
            <a:xfrm>
              <a:off x="2781949" y="1893918"/>
              <a:ext cx="279579" cy="279579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"/>
                  </a:moveTo>
                  <a:cubicBezTo>
                    <a:pt x="2076" y="1"/>
                    <a:pt x="0" y="2071"/>
                    <a:pt x="0" y="4627"/>
                  </a:cubicBezTo>
                  <a:cubicBezTo>
                    <a:pt x="0" y="7183"/>
                    <a:pt x="2076" y="9253"/>
                    <a:pt x="4627" y="9253"/>
                  </a:cubicBezTo>
                  <a:cubicBezTo>
                    <a:pt x="7183" y="9253"/>
                    <a:pt x="9253" y="7183"/>
                    <a:pt x="9253" y="4627"/>
                  </a:cubicBezTo>
                  <a:cubicBezTo>
                    <a:pt x="9253" y="2071"/>
                    <a:pt x="7183" y="1"/>
                    <a:pt x="4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2807206" y="1920625"/>
              <a:ext cx="240093" cy="226105"/>
            </a:xfrm>
            <a:custGeom>
              <a:avLst/>
              <a:gdLst/>
              <a:ahLst/>
              <a:cxnLst/>
              <a:rect l="l" t="t" r="r" b="b"/>
              <a:pathLst>
                <a:path w="7947" h="7484" extrusionOk="0">
                  <a:moveTo>
                    <a:pt x="3790" y="0"/>
                  </a:moveTo>
                  <a:cubicBezTo>
                    <a:pt x="3347" y="0"/>
                    <a:pt x="2900" y="79"/>
                    <a:pt x="2470" y="241"/>
                  </a:cubicBezTo>
                  <a:cubicBezTo>
                    <a:pt x="1057" y="774"/>
                    <a:pt x="101" y="2110"/>
                    <a:pt x="48" y="3623"/>
                  </a:cubicBezTo>
                  <a:cubicBezTo>
                    <a:pt x="0" y="5136"/>
                    <a:pt x="870" y="6529"/>
                    <a:pt x="2249" y="7154"/>
                  </a:cubicBezTo>
                  <a:cubicBezTo>
                    <a:pt x="2742" y="7375"/>
                    <a:pt x="3266" y="7483"/>
                    <a:pt x="3786" y="7483"/>
                  </a:cubicBezTo>
                  <a:cubicBezTo>
                    <a:pt x="4720" y="7483"/>
                    <a:pt x="5642" y="7135"/>
                    <a:pt x="6351" y="6472"/>
                  </a:cubicBezTo>
                  <a:cubicBezTo>
                    <a:pt x="7869" y="5059"/>
                    <a:pt x="7946" y="2686"/>
                    <a:pt x="6524" y="1187"/>
                  </a:cubicBezTo>
                  <a:cubicBezTo>
                    <a:pt x="5802" y="414"/>
                    <a:pt x="4806" y="0"/>
                    <a:pt x="3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2905182" y="1948934"/>
              <a:ext cx="30484" cy="108732"/>
            </a:xfrm>
            <a:custGeom>
              <a:avLst/>
              <a:gdLst/>
              <a:ahLst/>
              <a:cxnLst/>
              <a:rect l="l" t="t" r="r" b="b"/>
              <a:pathLst>
                <a:path w="1009" h="3599" extrusionOk="0">
                  <a:moveTo>
                    <a:pt x="505" y="0"/>
                  </a:moveTo>
                  <a:cubicBezTo>
                    <a:pt x="226" y="0"/>
                    <a:pt x="0" y="226"/>
                    <a:pt x="0" y="505"/>
                  </a:cubicBezTo>
                  <a:lnTo>
                    <a:pt x="0" y="3094"/>
                  </a:lnTo>
                  <a:cubicBezTo>
                    <a:pt x="0" y="3373"/>
                    <a:pt x="226" y="3599"/>
                    <a:pt x="505" y="3599"/>
                  </a:cubicBezTo>
                  <a:cubicBezTo>
                    <a:pt x="783" y="3599"/>
                    <a:pt x="1009" y="3373"/>
                    <a:pt x="1009" y="3094"/>
                  </a:cubicBezTo>
                  <a:lnTo>
                    <a:pt x="1009" y="505"/>
                  </a:lnTo>
                  <a:cubicBezTo>
                    <a:pt x="1009" y="226"/>
                    <a:pt x="783" y="0"/>
                    <a:pt x="5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2903732" y="2027786"/>
              <a:ext cx="75499" cy="72508"/>
            </a:xfrm>
            <a:custGeom>
              <a:avLst/>
              <a:gdLst/>
              <a:ahLst/>
              <a:cxnLst/>
              <a:rect l="l" t="t" r="r" b="b"/>
              <a:pathLst>
                <a:path w="2499" h="2400" extrusionOk="0">
                  <a:moveTo>
                    <a:pt x="553" y="0"/>
                  </a:moveTo>
                  <a:cubicBezTo>
                    <a:pt x="424" y="0"/>
                    <a:pt x="296" y="49"/>
                    <a:pt x="197" y="148"/>
                  </a:cubicBezTo>
                  <a:cubicBezTo>
                    <a:pt x="0" y="345"/>
                    <a:pt x="0" y="667"/>
                    <a:pt x="197" y="864"/>
                  </a:cubicBezTo>
                  <a:lnTo>
                    <a:pt x="1590" y="2252"/>
                  </a:lnTo>
                  <a:cubicBezTo>
                    <a:pt x="1689" y="2351"/>
                    <a:pt x="1817" y="2400"/>
                    <a:pt x="1946" y="2400"/>
                  </a:cubicBezTo>
                  <a:cubicBezTo>
                    <a:pt x="2074" y="2400"/>
                    <a:pt x="2203" y="2351"/>
                    <a:pt x="2301" y="2252"/>
                  </a:cubicBezTo>
                  <a:cubicBezTo>
                    <a:pt x="2498" y="2055"/>
                    <a:pt x="2498" y="1738"/>
                    <a:pt x="2301" y="1541"/>
                  </a:cubicBezTo>
                  <a:lnTo>
                    <a:pt x="908" y="148"/>
                  </a:lnTo>
                  <a:cubicBezTo>
                    <a:pt x="810" y="49"/>
                    <a:pt x="681" y="0"/>
                    <a:pt x="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3007207" y="1841229"/>
              <a:ext cx="111058" cy="103233"/>
            </a:xfrm>
            <a:custGeom>
              <a:avLst/>
              <a:gdLst/>
              <a:ahLst/>
              <a:cxnLst/>
              <a:rect l="l" t="t" r="r" b="b"/>
              <a:pathLst>
                <a:path w="3676" h="3417" extrusionOk="0">
                  <a:moveTo>
                    <a:pt x="1760" y="1"/>
                  </a:moveTo>
                  <a:cubicBezTo>
                    <a:pt x="1307" y="1"/>
                    <a:pt x="858" y="174"/>
                    <a:pt x="519" y="510"/>
                  </a:cubicBezTo>
                  <a:lnTo>
                    <a:pt x="346" y="683"/>
                  </a:lnTo>
                  <a:cubicBezTo>
                    <a:pt x="0" y="1029"/>
                    <a:pt x="0" y="1586"/>
                    <a:pt x="346" y="1927"/>
                  </a:cubicBezTo>
                  <a:lnTo>
                    <a:pt x="1576" y="3157"/>
                  </a:lnTo>
                  <a:cubicBezTo>
                    <a:pt x="1745" y="3326"/>
                    <a:pt x="1970" y="3416"/>
                    <a:pt x="2197" y="3416"/>
                  </a:cubicBezTo>
                  <a:cubicBezTo>
                    <a:pt x="2305" y="3416"/>
                    <a:pt x="2414" y="3396"/>
                    <a:pt x="2518" y="3354"/>
                  </a:cubicBezTo>
                  <a:cubicBezTo>
                    <a:pt x="2633" y="3311"/>
                    <a:pt x="2734" y="3243"/>
                    <a:pt x="2820" y="3157"/>
                  </a:cubicBezTo>
                  <a:lnTo>
                    <a:pt x="2998" y="2984"/>
                  </a:lnTo>
                  <a:cubicBezTo>
                    <a:pt x="3675" y="2297"/>
                    <a:pt x="3675" y="1192"/>
                    <a:pt x="2998" y="510"/>
                  </a:cubicBezTo>
                  <a:cubicBezTo>
                    <a:pt x="2916" y="428"/>
                    <a:pt x="2825" y="356"/>
                    <a:pt x="2734" y="294"/>
                  </a:cubicBezTo>
                  <a:cubicBezTo>
                    <a:pt x="2437" y="97"/>
                    <a:pt x="2097" y="1"/>
                    <a:pt x="17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2785151" y="1914372"/>
              <a:ext cx="260123" cy="238733"/>
            </a:xfrm>
            <a:custGeom>
              <a:avLst/>
              <a:gdLst/>
              <a:ahLst/>
              <a:cxnLst/>
              <a:rect l="l" t="t" r="r" b="b"/>
              <a:pathLst>
                <a:path w="8610" h="7902" extrusionOk="0">
                  <a:moveTo>
                    <a:pt x="4580" y="1"/>
                  </a:moveTo>
                  <a:cubicBezTo>
                    <a:pt x="2561" y="1"/>
                    <a:pt x="577" y="1533"/>
                    <a:pt x="577" y="3950"/>
                  </a:cubicBezTo>
                  <a:cubicBezTo>
                    <a:pt x="577" y="6334"/>
                    <a:pt x="2542" y="7902"/>
                    <a:pt x="4570" y="7902"/>
                  </a:cubicBezTo>
                  <a:cubicBezTo>
                    <a:pt x="5603" y="7902"/>
                    <a:pt x="6652" y="7495"/>
                    <a:pt x="7466" y="6583"/>
                  </a:cubicBezTo>
                  <a:cubicBezTo>
                    <a:pt x="7730" y="6285"/>
                    <a:pt x="7951" y="5948"/>
                    <a:pt x="8119" y="5583"/>
                  </a:cubicBezTo>
                  <a:cubicBezTo>
                    <a:pt x="8191" y="5420"/>
                    <a:pt x="8057" y="5292"/>
                    <a:pt x="7922" y="5292"/>
                  </a:cubicBezTo>
                  <a:cubicBezTo>
                    <a:pt x="7851" y="5292"/>
                    <a:pt x="7780" y="5328"/>
                    <a:pt x="7740" y="5415"/>
                  </a:cubicBezTo>
                  <a:cubicBezTo>
                    <a:pt x="7163" y="6674"/>
                    <a:pt x="5909" y="7486"/>
                    <a:pt x="4521" y="7486"/>
                  </a:cubicBezTo>
                  <a:cubicBezTo>
                    <a:pt x="1658" y="7486"/>
                    <a:pt x="0" y="4253"/>
                    <a:pt x="1610" y="1937"/>
                  </a:cubicBezTo>
                  <a:cubicBezTo>
                    <a:pt x="2312" y="926"/>
                    <a:pt x="3418" y="413"/>
                    <a:pt x="4525" y="413"/>
                  </a:cubicBezTo>
                  <a:cubicBezTo>
                    <a:pt x="5622" y="413"/>
                    <a:pt x="6720" y="916"/>
                    <a:pt x="7427" y="1937"/>
                  </a:cubicBezTo>
                  <a:cubicBezTo>
                    <a:pt x="7980" y="2734"/>
                    <a:pt x="8181" y="3729"/>
                    <a:pt x="7980" y="4680"/>
                  </a:cubicBezTo>
                  <a:cubicBezTo>
                    <a:pt x="7946" y="4833"/>
                    <a:pt x="8067" y="4926"/>
                    <a:pt x="8185" y="4926"/>
                  </a:cubicBezTo>
                  <a:cubicBezTo>
                    <a:pt x="8273" y="4926"/>
                    <a:pt x="8359" y="4876"/>
                    <a:pt x="8383" y="4762"/>
                  </a:cubicBezTo>
                  <a:cubicBezTo>
                    <a:pt x="8609" y="3695"/>
                    <a:pt x="8383" y="2581"/>
                    <a:pt x="7759" y="1687"/>
                  </a:cubicBezTo>
                  <a:cubicBezTo>
                    <a:pt x="6944" y="520"/>
                    <a:pt x="5756" y="1"/>
                    <a:pt x="4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2898777" y="1942680"/>
              <a:ext cx="93113" cy="163838"/>
            </a:xfrm>
            <a:custGeom>
              <a:avLst/>
              <a:gdLst/>
              <a:ahLst/>
              <a:cxnLst/>
              <a:rect l="l" t="t" r="r" b="b"/>
              <a:pathLst>
                <a:path w="3082" h="5423" extrusionOk="0">
                  <a:moveTo>
                    <a:pt x="717" y="376"/>
                  </a:moveTo>
                  <a:cubicBezTo>
                    <a:pt x="894" y="376"/>
                    <a:pt x="1034" y="534"/>
                    <a:pt x="1014" y="712"/>
                  </a:cubicBezTo>
                  <a:lnTo>
                    <a:pt x="1014" y="2677"/>
                  </a:lnTo>
                  <a:cubicBezTo>
                    <a:pt x="918" y="2633"/>
                    <a:pt x="816" y="2612"/>
                    <a:pt x="715" y="2612"/>
                  </a:cubicBezTo>
                  <a:cubicBezTo>
                    <a:pt x="613" y="2612"/>
                    <a:pt x="512" y="2633"/>
                    <a:pt x="419" y="2677"/>
                  </a:cubicBezTo>
                  <a:lnTo>
                    <a:pt x="419" y="712"/>
                  </a:lnTo>
                  <a:cubicBezTo>
                    <a:pt x="395" y="534"/>
                    <a:pt x="534" y="376"/>
                    <a:pt x="717" y="376"/>
                  </a:cubicBezTo>
                  <a:close/>
                  <a:moveTo>
                    <a:pt x="751" y="3027"/>
                  </a:moveTo>
                  <a:cubicBezTo>
                    <a:pt x="883" y="3027"/>
                    <a:pt x="921" y="3102"/>
                    <a:pt x="2321" y="4502"/>
                  </a:cubicBezTo>
                  <a:lnTo>
                    <a:pt x="2316" y="4502"/>
                  </a:lnTo>
                  <a:cubicBezTo>
                    <a:pt x="2465" y="4613"/>
                    <a:pt x="2480" y="4824"/>
                    <a:pt x="2350" y="4954"/>
                  </a:cubicBezTo>
                  <a:cubicBezTo>
                    <a:pt x="2291" y="5013"/>
                    <a:pt x="2214" y="5042"/>
                    <a:pt x="2138" y="5042"/>
                  </a:cubicBezTo>
                  <a:cubicBezTo>
                    <a:pt x="2048" y="5042"/>
                    <a:pt x="1958" y="5001"/>
                    <a:pt x="1898" y="4920"/>
                  </a:cubicBezTo>
                  <a:lnTo>
                    <a:pt x="510" y="3537"/>
                  </a:lnTo>
                  <a:cubicBezTo>
                    <a:pt x="327" y="3344"/>
                    <a:pt x="457" y="3032"/>
                    <a:pt x="721" y="3027"/>
                  </a:cubicBezTo>
                  <a:cubicBezTo>
                    <a:pt x="732" y="3027"/>
                    <a:pt x="742" y="3027"/>
                    <a:pt x="751" y="3027"/>
                  </a:cubicBezTo>
                  <a:close/>
                  <a:moveTo>
                    <a:pt x="717" y="1"/>
                  </a:moveTo>
                  <a:cubicBezTo>
                    <a:pt x="327" y="1"/>
                    <a:pt x="6" y="318"/>
                    <a:pt x="6" y="712"/>
                  </a:cubicBezTo>
                  <a:lnTo>
                    <a:pt x="6" y="3306"/>
                  </a:lnTo>
                  <a:cubicBezTo>
                    <a:pt x="1" y="3498"/>
                    <a:pt x="78" y="3685"/>
                    <a:pt x="217" y="3820"/>
                  </a:cubicBezTo>
                  <a:cubicBezTo>
                    <a:pt x="1629" y="5204"/>
                    <a:pt x="1610" y="5285"/>
                    <a:pt x="1865" y="5376"/>
                  </a:cubicBezTo>
                  <a:cubicBezTo>
                    <a:pt x="1953" y="5408"/>
                    <a:pt x="2038" y="5423"/>
                    <a:pt x="2120" y="5423"/>
                  </a:cubicBezTo>
                  <a:cubicBezTo>
                    <a:pt x="2703" y="5423"/>
                    <a:pt x="3081" y="4681"/>
                    <a:pt x="2609" y="4209"/>
                  </a:cubicBezTo>
                  <a:lnTo>
                    <a:pt x="1428" y="3027"/>
                  </a:lnTo>
                  <a:lnTo>
                    <a:pt x="1428" y="712"/>
                  </a:lnTo>
                  <a:cubicBezTo>
                    <a:pt x="1428" y="318"/>
                    <a:pt x="1110" y="1"/>
                    <a:pt x="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2955968" y="209117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2956119" y="2091442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2725211" y="1841138"/>
              <a:ext cx="111061" cy="103327"/>
            </a:xfrm>
            <a:custGeom>
              <a:avLst/>
              <a:gdLst/>
              <a:ahLst/>
              <a:cxnLst/>
              <a:rect l="l" t="t" r="r" b="b"/>
              <a:pathLst>
                <a:path w="3676" h="3420" extrusionOk="0">
                  <a:moveTo>
                    <a:pt x="1922" y="0"/>
                  </a:moveTo>
                  <a:cubicBezTo>
                    <a:pt x="1474" y="0"/>
                    <a:pt x="1026" y="170"/>
                    <a:pt x="682" y="508"/>
                  </a:cubicBezTo>
                  <a:cubicBezTo>
                    <a:pt x="668" y="527"/>
                    <a:pt x="649" y="547"/>
                    <a:pt x="634" y="561"/>
                  </a:cubicBezTo>
                  <a:cubicBezTo>
                    <a:pt x="0" y="1253"/>
                    <a:pt x="24" y="2319"/>
                    <a:pt x="682" y="2987"/>
                  </a:cubicBezTo>
                  <a:lnTo>
                    <a:pt x="860" y="3160"/>
                  </a:lnTo>
                  <a:cubicBezTo>
                    <a:pt x="1031" y="3333"/>
                    <a:pt x="1255" y="3419"/>
                    <a:pt x="1480" y="3419"/>
                  </a:cubicBezTo>
                  <a:cubicBezTo>
                    <a:pt x="1706" y="3419"/>
                    <a:pt x="1931" y="3333"/>
                    <a:pt x="2104" y="3160"/>
                  </a:cubicBezTo>
                  <a:lnTo>
                    <a:pt x="3334" y="1930"/>
                  </a:lnTo>
                  <a:cubicBezTo>
                    <a:pt x="3675" y="1589"/>
                    <a:pt x="3675" y="1032"/>
                    <a:pt x="3334" y="686"/>
                  </a:cubicBezTo>
                  <a:lnTo>
                    <a:pt x="3161" y="508"/>
                  </a:lnTo>
                  <a:cubicBezTo>
                    <a:pt x="2818" y="170"/>
                    <a:pt x="2370" y="0"/>
                    <a:pt x="1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2718534" y="1784068"/>
              <a:ext cx="404243" cy="418171"/>
            </a:xfrm>
            <a:custGeom>
              <a:avLst/>
              <a:gdLst/>
              <a:ahLst/>
              <a:cxnLst/>
              <a:rect l="l" t="t" r="r" b="b"/>
              <a:pathLst>
                <a:path w="13380" h="13841" extrusionOk="0">
                  <a:moveTo>
                    <a:pt x="7634" y="413"/>
                  </a:moveTo>
                  <a:cubicBezTo>
                    <a:pt x="8316" y="413"/>
                    <a:pt x="8950" y="773"/>
                    <a:pt x="9301" y="1360"/>
                  </a:cubicBezTo>
                  <a:cubicBezTo>
                    <a:pt x="9421" y="1508"/>
                    <a:pt x="9546" y="1950"/>
                    <a:pt x="10074" y="2123"/>
                  </a:cubicBezTo>
                  <a:cubicBezTo>
                    <a:pt x="9930" y="2248"/>
                    <a:pt x="9796" y="2383"/>
                    <a:pt x="9671" y="2527"/>
                  </a:cubicBezTo>
                  <a:cubicBezTo>
                    <a:pt x="9113" y="2239"/>
                    <a:pt x="8960" y="1782"/>
                    <a:pt x="8849" y="1629"/>
                  </a:cubicBezTo>
                  <a:cubicBezTo>
                    <a:pt x="8595" y="1201"/>
                    <a:pt x="8133" y="942"/>
                    <a:pt x="7634" y="942"/>
                  </a:cubicBezTo>
                  <a:lnTo>
                    <a:pt x="5674" y="942"/>
                  </a:lnTo>
                  <a:cubicBezTo>
                    <a:pt x="5174" y="942"/>
                    <a:pt x="4713" y="1201"/>
                    <a:pt x="4458" y="1629"/>
                  </a:cubicBezTo>
                  <a:cubicBezTo>
                    <a:pt x="4338" y="1797"/>
                    <a:pt x="4208" y="2181"/>
                    <a:pt x="3738" y="2469"/>
                  </a:cubicBezTo>
                  <a:cubicBezTo>
                    <a:pt x="3723" y="2455"/>
                    <a:pt x="3714" y="2445"/>
                    <a:pt x="3699" y="2431"/>
                  </a:cubicBezTo>
                  <a:lnTo>
                    <a:pt x="3526" y="2258"/>
                  </a:lnTo>
                  <a:cubicBezTo>
                    <a:pt x="3464" y="2195"/>
                    <a:pt x="3401" y="2138"/>
                    <a:pt x="3334" y="2090"/>
                  </a:cubicBezTo>
                  <a:cubicBezTo>
                    <a:pt x="3776" y="1888"/>
                    <a:pt x="3882" y="1523"/>
                    <a:pt x="4007" y="1360"/>
                  </a:cubicBezTo>
                  <a:cubicBezTo>
                    <a:pt x="4357" y="773"/>
                    <a:pt x="4987" y="413"/>
                    <a:pt x="5674" y="413"/>
                  </a:cubicBezTo>
                  <a:close/>
                  <a:moveTo>
                    <a:pt x="3219" y="4444"/>
                  </a:moveTo>
                  <a:lnTo>
                    <a:pt x="3469" y="4694"/>
                  </a:lnTo>
                  <a:cubicBezTo>
                    <a:pt x="3349" y="4804"/>
                    <a:pt x="3228" y="4924"/>
                    <a:pt x="3118" y="5049"/>
                  </a:cubicBezTo>
                  <a:lnTo>
                    <a:pt x="2868" y="4799"/>
                  </a:lnTo>
                  <a:lnTo>
                    <a:pt x="3219" y="4444"/>
                  </a:lnTo>
                  <a:close/>
                  <a:moveTo>
                    <a:pt x="10233" y="4444"/>
                  </a:moveTo>
                  <a:lnTo>
                    <a:pt x="10588" y="4794"/>
                  </a:lnTo>
                  <a:lnTo>
                    <a:pt x="10338" y="5049"/>
                  </a:lnTo>
                  <a:cubicBezTo>
                    <a:pt x="10228" y="4924"/>
                    <a:pt x="10108" y="4804"/>
                    <a:pt x="9988" y="4694"/>
                  </a:cubicBezTo>
                  <a:lnTo>
                    <a:pt x="10233" y="4444"/>
                  </a:lnTo>
                  <a:close/>
                  <a:moveTo>
                    <a:pt x="2143" y="2095"/>
                  </a:moveTo>
                  <a:cubicBezTo>
                    <a:pt x="2959" y="2095"/>
                    <a:pt x="3344" y="2681"/>
                    <a:pt x="3411" y="2719"/>
                  </a:cubicBezTo>
                  <a:cubicBezTo>
                    <a:pt x="3603" y="2916"/>
                    <a:pt x="3661" y="3204"/>
                    <a:pt x="3555" y="3459"/>
                  </a:cubicBezTo>
                  <a:cubicBezTo>
                    <a:pt x="3488" y="3627"/>
                    <a:pt x="3536" y="3545"/>
                    <a:pt x="2181" y="4905"/>
                  </a:cubicBezTo>
                  <a:cubicBezTo>
                    <a:pt x="2049" y="5037"/>
                    <a:pt x="1876" y="5103"/>
                    <a:pt x="1703" y="5103"/>
                  </a:cubicBezTo>
                  <a:cubicBezTo>
                    <a:pt x="1530" y="5103"/>
                    <a:pt x="1357" y="5037"/>
                    <a:pt x="1225" y="4905"/>
                  </a:cubicBezTo>
                  <a:lnTo>
                    <a:pt x="1052" y="4732"/>
                  </a:lnTo>
                  <a:cubicBezTo>
                    <a:pt x="96" y="3776"/>
                    <a:pt x="745" y="2095"/>
                    <a:pt x="2143" y="2095"/>
                  </a:cubicBezTo>
                  <a:close/>
                  <a:moveTo>
                    <a:pt x="7634" y="1355"/>
                  </a:moveTo>
                  <a:cubicBezTo>
                    <a:pt x="7989" y="1355"/>
                    <a:pt x="8316" y="1537"/>
                    <a:pt x="8498" y="1840"/>
                  </a:cubicBezTo>
                  <a:cubicBezTo>
                    <a:pt x="8609" y="1994"/>
                    <a:pt x="8806" y="2541"/>
                    <a:pt x="9483" y="2892"/>
                  </a:cubicBezTo>
                  <a:cubicBezTo>
                    <a:pt x="9373" y="3272"/>
                    <a:pt x="9474" y="3685"/>
                    <a:pt x="9757" y="3963"/>
                  </a:cubicBezTo>
                  <a:lnTo>
                    <a:pt x="9945" y="4155"/>
                  </a:lnTo>
                  <a:lnTo>
                    <a:pt x="9671" y="4429"/>
                  </a:lnTo>
                  <a:cubicBezTo>
                    <a:pt x="8812" y="3771"/>
                    <a:pt x="7775" y="3430"/>
                    <a:pt x="6727" y="3430"/>
                  </a:cubicBezTo>
                  <a:cubicBezTo>
                    <a:pt x="6123" y="3430"/>
                    <a:pt x="5514" y="3544"/>
                    <a:pt x="4934" y="3776"/>
                  </a:cubicBezTo>
                  <a:cubicBezTo>
                    <a:pt x="4709" y="3865"/>
                    <a:pt x="4803" y="4172"/>
                    <a:pt x="5004" y="4172"/>
                  </a:cubicBezTo>
                  <a:cubicBezTo>
                    <a:pt x="5030" y="4172"/>
                    <a:pt x="5058" y="4167"/>
                    <a:pt x="5088" y="4155"/>
                  </a:cubicBezTo>
                  <a:cubicBezTo>
                    <a:pt x="5630" y="3939"/>
                    <a:pt x="6182" y="3839"/>
                    <a:pt x="6722" y="3839"/>
                  </a:cubicBezTo>
                  <a:cubicBezTo>
                    <a:pt x="9050" y="3839"/>
                    <a:pt x="11146" y="5709"/>
                    <a:pt x="11146" y="8263"/>
                  </a:cubicBezTo>
                  <a:cubicBezTo>
                    <a:pt x="11146" y="10813"/>
                    <a:pt x="9054" y="12685"/>
                    <a:pt x="6729" y="12685"/>
                  </a:cubicBezTo>
                  <a:cubicBezTo>
                    <a:pt x="6175" y="12685"/>
                    <a:pt x="5609" y="12579"/>
                    <a:pt x="5054" y="12351"/>
                  </a:cubicBezTo>
                  <a:cubicBezTo>
                    <a:pt x="1768" y="11011"/>
                    <a:pt x="1297" y="6442"/>
                    <a:pt x="4381" y="4511"/>
                  </a:cubicBezTo>
                  <a:cubicBezTo>
                    <a:pt x="4564" y="4385"/>
                    <a:pt x="4445" y="4132"/>
                    <a:pt x="4267" y="4132"/>
                  </a:cubicBezTo>
                  <a:cubicBezTo>
                    <a:pt x="4235" y="4132"/>
                    <a:pt x="4200" y="4141"/>
                    <a:pt x="4165" y="4160"/>
                  </a:cubicBezTo>
                  <a:cubicBezTo>
                    <a:pt x="4036" y="4247"/>
                    <a:pt x="3906" y="4333"/>
                    <a:pt x="3781" y="4429"/>
                  </a:cubicBezTo>
                  <a:lnTo>
                    <a:pt x="3507" y="4155"/>
                  </a:lnTo>
                  <a:cubicBezTo>
                    <a:pt x="3598" y="4040"/>
                    <a:pt x="4016" y="3786"/>
                    <a:pt x="4016" y="3195"/>
                  </a:cubicBezTo>
                  <a:cubicBezTo>
                    <a:pt x="4016" y="3070"/>
                    <a:pt x="3992" y="2945"/>
                    <a:pt x="3954" y="2825"/>
                  </a:cubicBezTo>
                  <a:cubicBezTo>
                    <a:pt x="4526" y="2474"/>
                    <a:pt x="4698" y="1998"/>
                    <a:pt x="4814" y="1840"/>
                  </a:cubicBezTo>
                  <a:cubicBezTo>
                    <a:pt x="4992" y="1537"/>
                    <a:pt x="5318" y="1355"/>
                    <a:pt x="5674" y="1355"/>
                  </a:cubicBezTo>
                  <a:close/>
                  <a:moveTo>
                    <a:pt x="3449" y="11813"/>
                  </a:moveTo>
                  <a:cubicBezTo>
                    <a:pt x="3728" y="12068"/>
                    <a:pt x="4031" y="12289"/>
                    <a:pt x="4357" y="12471"/>
                  </a:cubicBezTo>
                  <a:lnTo>
                    <a:pt x="3560" y="13269"/>
                  </a:lnTo>
                  <a:cubicBezTo>
                    <a:pt x="3453" y="13367"/>
                    <a:pt x="3318" y="13415"/>
                    <a:pt x="3184" y="13415"/>
                  </a:cubicBezTo>
                  <a:cubicBezTo>
                    <a:pt x="3042" y="13415"/>
                    <a:pt x="2900" y="13361"/>
                    <a:pt x="2791" y="13254"/>
                  </a:cubicBezTo>
                  <a:cubicBezTo>
                    <a:pt x="2585" y="13043"/>
                    <a:pt x="2575" y="12707"/>
                    <a:pt x="2777" y="12486"/>
                  </a:cubicBezTo>
                  <a:lnTo>
                    <a:pt x="3449" y="11813"/>
                  </a:lnTo>
                  <a:close/>
                  <a:moveTo>
                    <a:pt x="10007" y="11808"/>
                  </a:moveTo>
                  <a:lnTo>
                    <a:pt x="10680" y="12486"/>
                  </a:lnTo>
                  <a:cubicBezTo>
                    <a:pt x="10910" y="12702"/>
                    <a:pt x="10920" y="13062"/>
                    <a:pt x="10694" y="13283"/>
                  </a:cubicBezTo>
                  <a:cubicBezTo>
                    <a:pt x="10586" y="13391"/>
                    <a:pt x="10444" y="13445"/>
                    <a:pt x="10303" y="13445"/>
                  </a:cubicBezTo>
                  <a:cubicBezTo>
                    <a:pt x="10156" y="13445"/>
                    <a:pt x="10009" y="13386"/>
                    <a:pt x="9901" y="13269"/>
                  </a:cubicBezTo>
                  <a:lnTo>
                    <a:pt x="9104" y="12471"/>
                  </a:lnTo>
                  <a:cubicBezTo>
                    <a:pt x="9430" y="12284"/>
                    <a:pt x="9733" y="12063"/>
                    <a:pt x="10007" y="11808"/>
                  </a:cubicBezTo>
                  <a:close/>
                  <a:moveTo>
                    <a:pt x="5674" y="0"/>
                  </a:moveTo>
                  <a:cubicBezTo>
                    <a:pt x="4843" y="0"/>
                    <a:pt x="4079" y="437"/>
                    <a:pt x="3651" y="1148"/>
                  </a:cubicBezTo>
                  <a:lnTo>
                    <a:pt x="3478" y="1432"/>
                  </a:lnTo>
                  <a:cubicBezTo>
                    <a:pt x="3296" y="1742"/>
                    <a:pt x="2998" y="1774"/>
                    <a:pt x="2837" y="1774"/>
                  </a:cubicBezTo>
                  <a:cubicBezTo>
                    <a:pt x="2794" y="1774"/>
                    <a:pt x="2761" y="1772"/>
                    <a:pt x="2742" y="1772"/>
                  </a:cubicBezTo>
                  <a:cubicBezTo>
                    <a:pt x="2736" y="1772"/>
                    <a:pt x="2732" y="1772"/>
                    <a:pt x="2729" y="1773"/>
                  </a:cubicBezTo>
                  <a:cubicBezTo>
                    <a:pt x="2533" y="1710"/>
                    <a:pt x="2334" y="1680"/>
                    <a:pt x="2137" y="1680"/>
                  </a:cubicBezTo>
                  <a:cubicBezTo>
                    <a:pt x="1469" y="1680"/>
                    <a:pt x="830" y="2026"/>
                    <a:pt x="466" y="2623"/>
                  </a:cubicBezTo>
                  <a:cubicBezTo>
                    <a:pt x="0" y="3392"/>
                    <a:pt x="120" y="4381"/>
                    <a:pt x="759" y="5020"/>
                  </a:cubicBezTo>
                  <a:cubicBezTo>
                    <a:pt x="855" y="5092"/>
                    <a:pt x="1119" y="5515"/>
                    <a:pt x="1701" y="5515"/>
                  </a:cubicBezTo>
                  <a:cubicBezTo>
                    <a:pt x="2253" y="5515"/>
                    <a:pt x="2522" y="5126"/>
                    <a:pt x="2575" y="5087"/>
                  </a:cubicBezTo>
                  <a:lnTo>
                    <a:pt x="2859" y="5371"/>
                  </a:lnTo>
                  <a:cubicBezTo>
                    <a:pt x="1403" y="7321"/>
                    <a:pt x="1682" y="9973"/>
                    <a:pt x="3161" y="11520"/>
                  </a:cubicBezTo>
                  <a:lnTo>
                    <a:pt x="2484" y="12197"/>
                  </a:lnTo>
                  <a:cubicBezTo>
                    <a:pt x="1883" y="12798"/>
                    <a:pt x="2306" y="13840"/>
                    <a:pt x="3166" y="13840"/>
                  </a:cubicBezTo>
                  <a:cubicBezTo>
                    <a:pt x="3421" y="13840"/>
                    <a:pt x="3666" y="13739"/>
                    <a:pt x="3848" y="13557"/>
                  </a:cubicBezTo>
                  <a:lnTo>
                    <a:pt x="4742" y="12663"/>
                  </a:lnTo>
                  <a:cubicBezTo>
                    <a:pt x="5373" y="12949"/>
                    <a:pt x="6051" y="13092"/>
                    <a:pt x="6728" y="13092"/>
                  </a:cubicBezTo>
                  <a:cubicBezTo>
                    <a:pt x="7406" y="13092"/>
                    <a:pt x="8083" y="12949"/>
                    <a:pt x="8715" y="12663"/>
                  </a:cubicBezTo>
                  <a:lnTo>
                    <a:pt x="9603" y="13557"/>
                  </a:lnTo>
                  <a:cubicBezTo>
                    <a:pt x="9786" y="13739"/>
                    <a:pt x="10031" y="13840"/>
                    <a:pt x="10286" y="13840"/>
                  </a:cubicBezTo>
                  <a:cubicBezTo>
                    <a:pt x="11141" y="13840"/>
                    <a:pt x="11578" y="12803"/>
                    <a:pt x="10968" y="12193"/>
                  </a:cubicBezTo>
                  <a:lnTo>
                    <a:pt x="10295" y="11520"/>
                  </a:lnTo>
                  <a:cubicBezTo>
                    <a:pt x="11857" y="9805"/>
                    <a:pt x="11981" y="7225"/>
                    <a:pt x="10593" y="5366"/>
                  </a:cubicBezTo>
                  <a:lnTo>
                    <a:pt x="10872" y="5087"/>
                  </a:lnTo>
                  <a:cubicBezTo>
                    <a:pt x="10934" y="5131"/>
                    <a:pt x="11189" y="5510"/>
                    <a:pt x="11751" y="5510"/>
                  </a:cubicBezTo>
                  <a:cubicBezTo>
                    <a:pt x="12039" y="5510"/>
                    <a:pt x="12313" y="5400"/>
                    <a:pt x="12519" y="5193"/>
                  </a:cubicBezTo>
                  <a:cubicBezTo>
                    <a:pt x="12568" y="5126"/>
                    <a:pt x="13379" y="4540"/>
                    <a:pt x="13255" y="3425"/>
                  </a:cubicBezTo>
                  <a:cubicBezTo>
                    <a:pt x="13241" y="3299"/>
                    <a:pt x="13147" y="3240"/>
                    <a:pt x="13053" y="3240"/>
                  </a:cubicBezTo>
                  <a:cubicBezTo>
                    <a:pt x="12942" y="3240"/>
                    <a:pt x="12831" y="3321"/>
                    <a:pt x="12846" y="3469"/>
                  </a:cubicBezTo>
                  <a:cubicBezTo>
                    <a:pt x="12947" y="4367"/>
                    <a:pt x="12284" y="4823"/>
                    <a:pt x="12231" y="4905"/>
                  </a:cubicBezTo>
                  <a:cubicBezTo>
                    <a:pt x="12099" y="5035"/>
                    <a:pt x="11926" y="5099"/>
                    <a:pt x="11753" y="5099"/>
                  </a:cubicBezTo>
                  <a:cubicBezTo>
                    <a:pt x="11580" y="5099"/>
                    <a:pt x="11407" y="5035"/>
                    <a:pt x="11275" y="4905"/>
                  </a:cubicBezTo>
                  <a:lnTo>
                    <a:pt x="10045" y="3675"/>
                  </a:lnTo>
                  <a:cubicBezTo>
                    <a:pt x="9781" y="3411"/>
                    <a:pt x="9781" y="2983"/>
                    <a:pt x="10045" y="2719"/>
                  </a:cubicBezTo>
                  <a:cubicBezTo>
                    <a:pt x="10137" y="2657"/>
                    <a:pt x="10511" y="2095"/>
                    <a:pt x="11314" y="2095"/>
                  </a:cubicBezTo>
                  <a:cubicBezTo>
                    <a:pt x="11833" y="2095"/>
                    <a:pt x="12323" y="2354"/>
                    <a:pt x="12606" y="2791"/>
                  </a:cubicBezTo>
                  <a:cubicBezTo>
                    <a:pt x="12650" y="2859"/>
                    <a:pt x="12711" y="2888"/>
                    <a:pt x="12772" y="2888"/>
                  </a:cubicBezTo>
                  <a:cubicBezTo>
                    <a:pt x="12916" y="2888"/>
                    <a:pt x="13057" y="2728"/>
                    <a:pt x="12952" y="2565"/>
                  </a:cubicBezTo>
                  <a:cubicBezTo>
                    <a:pt x="12583" y="2005"/>
                    <a:pt x="11962" y="1682"/>
                    <a:pt x="11315" y="1682"/>
                  </a:cubicBezTo>
                  <a:cubicBezTo>
                    <a:pt x="11120" y="1682"/>
                    <a:pt x="10922" y="1711"/>
                    <a:pt x="10728" y="1773"/>
                  </a:cubicBezTo>
                  <a:lnTo>
                    <a:pt x="10425" y="1773"/>
                  </a:lnTo>
                  <a:cubicBezTo>
                    <a:pt x="10180" y="1773"/>
                    <a:pt x="9949" y="1643"/>
                    <a:pt x="9824" y="1432"/>
                  </a:cubicBezTo>
                  <a:lnTo>
                    <a:pt x="9651" y="1148"/>
                  </a:lnTo>
                  <a:cubicBezTo>
                    <a:pt x="9229" y="437"/>
                    <a:pt x="8460" y="5"/>
                    <a:pt x="7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1" name="Google Shape;1091;p38">
            <a:hlinkClick r:id="rId3" action="ppaction://hlinksldjump"/>
          </p:cNvPr>
          <p:cNvSpPr/>
          <p:nvPr/>
        </p:nvSpPr>
        <p:spPr>
          <a:xfrm>
            <a:off x="4855177" y="1626085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solidFill>
                  <a:schemeClr val="dk1"/>
                </a:solidFill>
              </a:rPr>
              <a:t>fúzia</a:t>
            </a:r>
          </a:p>
        </p:txBody>
      </p:sp>
      <p:sp>
        <p:nvSpPr>
          <p:cNvPr id="1092" name="Google Shape;1092;p38">
            <a:hlinkClick r:id="rId3" action="ppaction://hlinksldjump"/>
          </p:cNvPr>
          <p:cNvSpPr/>
          <p:nvPr/>
        </p:nvSpPr>
        <p:spPr>
          <a:xfrm>
            <a:off x="5001694" y="1690989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3" name="Google Shape;1093;p38">
            <a:hlinkClick r:id="rId3" action="ppaction://hlinksldjump"/>
          </p:cNvPr>
          <p:cNvSpPr/>
          <p:nvPr/>
        </p:nvSpPr>
        <p:spPr>
          <a:xfrm>
            <a:off x="4855175" y="2875360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Termodynamická reakcia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94" name="Google Shape;1094;p38">
            <a:hlinkClick r:id="rId3" action="ppaction://hlinksldjump"/>
          </p:cNvPr>
          <p:cNvSpPr/>
          <p:nvPr/>
        </p:nvSpPr>
        <p:spPr>
          <a:xfrm>
            <a:off x="4999166" y="2973205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5" name="Google Shape;1095;p38">
            <a:hlinkClick r:id="rId4" action="ppaction://hlinksldjump"/>
          </p:cNvPr>
          <p:cNvSpPr/>
          <p:nvPr/>
        </p:nvSpPr>
        <p:spPr>
          <a:xfrm>
            <a:off x="4855177" y="2256110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štiepenie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96" name="Google Shape;1096;p38">
            <a:hlinkClick r:id="rId4" action="ppaction://hlinksldjump"/>
          </p:cNvPr>
          <p:cNvSpPr/>
          <p:nvPr/>
        </p:nvSpPr>
        <p:spPr>
          <a:xfrm>
            <a:off x="5001694" y="2326010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7" name="Google Shape;1093;p38">
            <a:hlinkClick r:id="rId3" action="ppaction://hlinksldjump"/>
            <a:extLst>
              <a:ext uri="{FF2B5EF4-FFF2-40B4-BE49-F238E27FC236}">
                <a16:creationId xmlns:a16="http://schemas.microsoft.com/office/drawing/2014/main" id="{C4219020-75BB-7098-6BAE-20204AD54FC1}"/>
              </a:ext>
            </a:extLst>
          </p:cNvPr>
          <p:cNvSpPr/>
          <p:nvPr/>
        </p:nvSpPr>
        <p:spPr>
          <a:xfrm>
            <a:off x="4855175" y="3505385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Jadrová syntéza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8" name="Google Shape;1094;p38">
            <a:hlinkClick r:id="rId3" action="ppaction://hlinksldjump"/>
            <a:extLst>
              <a:ext uri="{FF2B5EF4-FFF2-40B4-BE49-F238E27FC236}">
                <a16:creationId xmlns:a16="http://schemas.microsoft.com/office/drawing/2014/main" id="{FCBAD0DF-DB9D-0EC3-4E4C-47065B8AE75F}"/>
              </a:ext>
            </a:extLst>
          </p:cNvPr>
          <p:cNvSpPr/>
          <p:nvPr/>
        </p:nvSpPr>
        <p:spPr>
          <a:xfrm>
            <a:off x="4959597" y="3575285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D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4290597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38"/>
          <p:cNvSpPr/>
          <p:nvPr/>
        </p:nvSpPr>
        <p:spPr>
          <a:xfrm>
            <a:off x="986125" y="1880525"/>
            <a:ext cx="3302700" cy="2123400"/>
          </a:xfrm>
          <a:prstGeom prst="roundRect">
            <a:avLst>
              <a:gd name="adj" fmla="val 12107"/>
            </a:avLst>
          </a:prstGeom>
          <a:solidFill>
            <a:schemeClr val="accen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411475" rIns="2743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200" b="1" dirty="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Nie je pravda, že v LHC je</a:t>
            </a:r>
            <a:endParaRPr sz="2200" b="1" dirty="0"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073" name="Google Shape;1073;p38"/>
          <p:cNvSpPr/>
          <p:nvPr/>
        </p:nvSpPr>
        <p:spPr>
          <a:xfrm>
            <a:off x="2311525" y="1554587"/>
            <a:ext cx="651900" cy="6519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4" name="Google Shape;1074;p38"/>
          <p:cNvGrpSpPr/>
          <p:nvPr/>
        </p:nvGrpSpPr>
        <p:grpSpPr>
          <a:xfrm>
            <a:off x="2435354" y="1671452"/>
            <a:ext cx="404243" cy="418171"/>
            <a:chOff x="2718534" y="1784068"/>
            <a:chExt cx="404243" cy="418171"/>
          </a:xfrm>
        </p:grpSpPr>
        <p:sp>
          <p:nvSpPr>
            <p:cNvPr id="1075" name="Google Shape;1075;p38"/>
            <p:cNvSpPr/>
            <p:nvPr/>
          </p:nvSpPr>
          <p:spPr>
            <a:xfrm>
              <a:off x="2773671" y="1790292"/>
              <a:ext cx="296256" cy="81904"/>
            </a:xfrm>
            <a:custGeom>
              <a:avLst/>
              <a:gdLst/>
              <a:ahLst/>
              <a:cxnLst/>
              <a:rect l="l" t="t" r="r" b="b"/>
              <a:pathLst>
                <a:path w="9806" h="2711" extrusionOk="0">
                  <a:moveTo>
                    <a:pt x="3849" y="1"/>
                  </a:moveTo>
                  <a:cubicBezTo>
                    <a:pt x="3090" y="1"/>
                    <a:pt x="2393" y="399"/>
                    <a:pt x="2004" y="1048"/>
                  </a:cubicBezTo>
                  <a:lnTo>
                    <a:pt x="1831" y="1331"/>
                  </a:lnTo>
                  <a:cubicBezTo>
                    <a:pt x="1668" y="1605"/>
                    <a:pt x="1375" y="1768"/>
                    <a:pt x="1058" y="1773"/>
                  </a:cubicBezTo>
                  <a:lnTo>
                    <a:pt x="471" y="1773"/>
                  </a:lnTo>
                  <a:cubicBezTo>
                    <a:pt x="212" y="1773"/>
                    <a:pt x="1" y="1980"/>
                    <a:pt x="1" y="2239"/>
                  </a:cubicBezTo>
                  <a:cubicBezTo>
                    <a:pt x="1" y="2499"/>
                    <a:pt x="212" y="2710"/>
                    <a:pt x="471" y="2710"/>
                  </a:cubicBezTo>
                  <a:lnTo>
                    <a:pt x="1058" y="2710"/>
                  </a:lnTo>
                  <a:cubicBezTo>
                    <a:pt x="1706" y="2710"/>
                    <a:pt x="2307" y="2369"/>
                    <a:pt x="2638" y="1816"/>
                  </a:cubicBezTo>
                  <a:lnTo>
                    <a:pt x="2811" y="1528"/>
                  </a:lnTo>
                  <a:cubicBezTo>
                    <a:pt x="3027" y="1163"/>
                    <a:pt x="3421" y="942"/>
                    <a:pt x="3849" y="937"/>
                  </a:cubicBezTo>
                  <a:lnTo>
                    <a:pt x="5814" y="937"/>
                  </a:lnTo>
                  <a:cubicBezTo>
                    <a:pt x="6236" y="942"/>
                    <a:pt x="6630" y="1163"/>
                    <a:pt x="6851" y="1528"/>
                  </a:cubicBezTo>
                  <a:lnTo>
                    <a:pt x="7019" y="1816"/>
                  </a:lnTo>
                  <a:cubicBezTo>
                    <a:pt x="7356" y="2369"/>
                    <a:pt x="7951" y="2710"/>
                    <a:pt x="8600" y="2710"/>
                  </a:cubicBezTo>
                  <a:lnTo>
                    <a:pt x="9335" y="2710"/>
                  </a:lnTo>
                  <a:cubicBezTo>
                    <a:pt x="9594" y="2710"/>
                    <a:pt x="9806" y="2499"/>
                    <a:pt x="9806" y="2239"/>
                  </a:cubicBezTo>
                  <a:cubicBezTo>
                    <a:pt x="9806" y="1980"/>
                    <a:pt x="9594" y="1773"/>
                    <a:pt x="9335" y="1773"/>
                  </a:cubicBezTo>
                  <a:lnTo>
                    <a:pt x="8600" y="1773"/>
                  </a:lnTo>
                  <a:cubicBezTo>
                    <a:pt x="8283" y="1773"/>
                    <a:pt x="7990" y="1605"/>
                    <a:pt x="7826" y="1331"/>
                  </a:cubicBezTo>
                  <a:lnTo>
                    <a:pt x="7654" y="1048"/>
                  </a:lnTo>
                  <a:cubicBezTo>
                    <a:pt x="7264" y="399"/>
                    <a:pt x="6563" y="1"/>
                    <a:pt x="5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8"/>
            <p:cNvSpPr/>
            <p:nvPr/>
          </p:nvSpPr>
          <p:spPr>
            <a:xfrm>
              <a:off x="2776148" y="1890716"/>
              <a:ext cx="80001" cy="77221"/>
            </a:xfrm>
            <a:custGeom>
              <a:avLst/>
              <a:gdLst/>
              <a:ahLst/>
              <a:cxnLst/>
              <a:rect l="l" t="t" r="r" b="b"/>
              <a:pathLst>
                <a:path w="2648" h="2556" extrusionOk="0">
                  <a:moveTo>
                    <a:pt x="500" y="1"/>
                  </a:moveTo>
                  <a:cubicBezTo>
                    <a:pt x="383" y="1"/>
                    <a:pt x="267" y="44"/>
                    <a:pt x="178" y="131"/>
                  </a:cubicBezTo>
                  <a:cubicBezTo>
                    <a:pt x="0" y="308"/>
                    <a:pt x="0" y="597"/>
                    <a:pt x="178" y="774"/>
                  </a:cubicBezTo>
                  <a:lnTo>
                    <a:pt x="1826" y="2422"/>
                  </a:lnTo>
                  <a:cubicBezTo>
                    <a:pt x="1915" y="2511"/>
                    <a:pt x="2031" y="2555"/>
                    <a:pt x="2148" y="2555"/>
                  </a:cubicBezTo>
                  <a:cubicBezTo>
                    <a:pt x="2264" y="2555"/>
                    <a:pt x="2381" y="2511"/>
                    <a:pt x="2470" y="2422"/>
                  </a:cubicBezTo>
                  <a:cubicBezTo>
                    <a:pt x="2647" y="2244"/>
                    <a:pt x="2647" y="1961"/>
                    <a:pt x="2470" y="1783"/>
                  </a:cubicBezTo>
                  <a:lnTo>
                    <a:pt x="822" y="131"/>
                  </a:lnTo>
                  <a:cubicBezTo>
                    <a:pt x="733" y="44"/>
                    <a:pt x="616" y="1"/>
                    <a:pt x="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8"/>
            <p:cNvSpPr/>
            <p:nvPr/>
          </p:nvSpPr>
          <p:spPr>
            <a:xfrm>
              <a:off x="2987479" y="1890625"/>
              <a:ext cx="80001" cy="77312"/>
            </a:xfrm>
            <a:custGeom>
              <a:avLst/>
              <a:gdLst/>
              <a:ahLst/>
              <a:cxnLst/>
              <a:rect l="l" t="t" r="r" b="b"/>
              <a:pathLst>
                <a:path w="2648" h="2559" extrusionOk="0">
                  <a:moveTo>
                    <a:pt x="2150" y="1"/>
                  </a:moveTo>
                  <a:cubicBezTo>
                    <a:pt x="2032" y="1"/>
                    <a:pt x="1915" y="47"/>
                    <a:pt x="1826" y="138"/>
                  </a:cubicBezTo>
                  <a:lnTo>
                    <a:pt x="178" y="1786"/>
                  </a:lnTo>
                  <a:cubicBezTo>
                    <a:pt x="0" y="1964"/>
                    <a:pt x="0" y="2247"/>
                    <a:pt x="178" y="2425"/>
                  </a:cubicBezTo>
                  <a:cubicBezTo>
                    <a:pt x="267" y="2514"/>
                    <a:pt x="382" y="2558"/>
                    <a:pt x="498" y="2558"/>
                  </a:cubicBezTo>
                  <a:cubicBezTo>
                    <a:pt x="614" y="2558"/>
                    <a:pt x="730" y="2514"/>
                    <a:pt x="822" y="2425"/>
                  </a:cubicBezTo>
                  <a:lnTo>
                    <a:pt x="2469" y="777"/>
                  </a:lnTo>
                  <a:cubicBezTo>
                    <a:pt x="2647" y="600"/>
                    <a:pt x="2647" y="311"/>
                    <a:pt x="2469" y="134"/>
                  </a:cubicBezTo>
                  <a:cubicBezTo>
                    <a:pt x="2381" y="45"/>
                    <a:pt x="2265" y="1"/>
                    <a:pt x="2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8"/>
            <p:cNvSpPr/>
            <p:nvPr/>
          </p:nvSpPr>
          <p:spPr>
            <a:xfrm>
              <a:off x="2789048" y="2099358"/>
              <a:ext cx="101058" cy="9658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2514" y="1"/>
                  </a:moveTo>
                  <a:cubicBezTo>
                    <a:pt x="2320" y="1"/>
                    <a:pt x="2127" y="75"/>
                    <a:pt x="1980" y="224"/>
                  </a:cubicBezTo>
                  <a:lnTo>
                    <a:pt x="299" y="1906"/>
                  </a:lnTo>
                  <a:cubicBezTo>
                    <a:pt x="1" y="2199"/>
                    <a:pt x="1" y="2679"/>
                    <a:pt x="299" y="2977"/>
                  </a:cubicBezTo>
                  <a:cubicBezTo>
                    <a:pt x="445" y="3123"/>
                    <a:pt x="639" y="3197"/>
                    <a:pt x="833" y="3197"/>
                  </a:cubicBezTo>
                  <a:cubicBezTo>
                    <a:pt x="1027" y="3197"/>
                    <a:pt x="1221" y="3123"/>
                    <a:pt x="1370" y="2977"/>
                  </a:cubicBezTo>
                  <a:lnTo>
                    <a:pt x="3051" y="1295"/>
                  </a:lnTo>
                  <a:cubicBezTo>
                    <a:pt x="3345" y="998"/>
                    <a:pt x="3345" y="517"/>
                    <a:pt x="3051" y="224"/>
                  </a:cubicBezTo>
                  <a:cubicBezTo>
                    <a:pt x="2903" y="75"/>
                    <a:pt x="2708" y="1"/>
                    <a:pt x="2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8"/>
            <p:cNvSpPr/>
            <p:nvPr/>
          </p:nvSpPr>
          <p:spPr>
            <a:xfrm>
              <a:off x="2953491" y="2099358"/>
              <a:ext cx="101058" cy="9658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831" y="1"/>
                  </a:moveTo>
                  <a:cubicBezTo>
                    <a:pt x="637" y="1"/>
                    <a:pt x="443" y="75"/>
                    <a:pt x="294" y="224"/>
                  </a:cubicBezTo>
                  <a:cubicBezTo>
                    <a:pt x="1" y="517"/>
                    <a:pt x="1" y="998"/>
                    <a:pt x="294" y="1295"/>
                  </a:cubicBezTo>
                  <a:lnTo>
                    <a:pt x="1975" y="2977"/>
                  </a:lnTo>
                  <a:cubicBezTo>
                    <a:pt x="2124" y="3123"/>
                    <a:pt x="2319" y="3197"/>
                    <a:pt x="2513" y="3197"/>
                  </a:cubicBezTo>
                  <a:cubicBezTo>
                    <a:pt x="2707" y="3197"/>
                    <a:pt x="2900" y="3123"/>
                    <a:pt x="3047" y="2977"/>
                  </a:cubicBezTo>
                  <a:cubicBezTo>
                    <a:pt x="3345" y="2679"/>
                    <a:pt x="3345" y="2199"/>
                    <a:pt x="3047" y="1906"/>
                  </a:cubicBezTo>
                  <a:lnTo>
                    <a:pt x="1365" y="224"/>
                  </a:lnTo>
                  <a:cubicBezTo>
                    <a:pt x="1219" y="75"/>
                    <a:pt x="1025" y="1"/>
                    <a:pt x="8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8"/>
            <p:cNvSpPr/>
            <p:nvPr/>
          </p:nvSpPr>
          <p:spPr>
            <a:xfrm>
              <a:off x="2781949" y="1893918"/>
              <a:ext cx="279579" cy="279579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"/>
                  </a:moveTo>
                  <a:cubicBezTo>
                    <a:pt x="2076" y="1"/>
                    <a:pt x="0" y="2071"/>
                    <a:pt x="0" y="4627"/>
                  </a:cubicBezTo>
                  <a:cubicBezTo>
                    <a:pt x="0" y="7183"/>
                    <a:pt x="2076" y="9253"/>
                    <a:pt x="4627" y="9253"/>
                  </a:cubicBezTo>
                  <a:cubicBezTo>
                    <a:pt x="7183" y="9253"/>
                    <a:pt x="9253" y="7183"/>
                    <a:pt x="9253" y="4627"/>
                  </a:cubicBezTo>
                  <a:cubicBezTo>
                    <a:pt x="9253" y="2071"/>
                    <a:pt x="7183" y="1"/>
                    <a:pt x="4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2807206" y="1920625"/>
              <a:ext cx="240093" cy="226105"/>
            </a:xfrm>
            <a:custGeom>
              <a:avLst/>
              <a:gdLst/>
              <a:ahLst/>
              <a:cxnLst/>
              <a:rect l="l" t="t" r="r" b="b"/>
              <a:pathLst>
                <a:path w="7947" h="7484" extrusionOk="0">
                  <a:moveTo>
                    <a:pt x="3790" y="0"/>
                  </a:moveTo>
                  <a:cubicBezTo>
                    <a:pt x="3347" y="0"/>
                    <a:pt x="2900" y="79"/>
                    <a:pt x="2470" y="241"/>
                  </a:cubicBezTo>
                  <a:cubicBezTo>
                    <a:pt x="1057" y="774"/>
                    <a:pt x="101" y="2110"/>
                    <a:pt x="48" y="3623"/>
                  </a:cubicBezTo>
                  <a:cubicBezTo>
                    <a:pt x="0" y="5136"/>
                    <a:pt x="870" y="6529"/>
                    <a:pt x="2249" y="7154"/>
                  </a:cubicBezTo>
                  <a:cubicBezTo>
                    <a:pt x="2742" y="7375"/>
                    <a:pt x="3266" y="7483"/>
                    <a:pt x="3786" y="7483"/>
                  </a:cubicBezTo>
                  <a:cubicBezTo>
                    <a:pt x="4720" y="7483"/>
                    <a:pt x="5642" y="7135"/>
                    <a:pt x="6351" y="6472"/>
                  </a:cubicBezTo>
                  <a:cubicBezTo>
                    <a:pt x="7869" y="5059"/>
                    <a:pt x="7946" y="2686"/>
                    <a:pt x="6524" y="1187"/>
                  </a:cubicBezTo>
                  <a:cubicBezTo>
                    <a:pt x="5802" y="414"/>
                    <a:pt x="4806" y="0"/>
                    <a:pt x="3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2905182" y="1948934"/>
              <a:ext cx="30484" cy="108732"/>
            </a:xfrm>
            <a:custGeom>
              <a:avLst/>
              <a:gdLst/>
              <a:ahLst/>
              <a:cxnLst/>
              <a:rect l="l" t="t" r="r" b="b"/>
              <a:pathLst>
                <a:path w="1009" h="3599" extrusionOk="0">
                  <a:moveTo>
                    <a:pt x="505" y="0"/>
                  </a:moveTo>
                  <a:cubicBezTo>
                    <a:pt x="226" y="0"/>
                    <a:pt x="0" y="226"/>
                    <a:pt x="0" y="505"/>
                  </a:cubicBezTo>
                  <a:lnTo>
                    <a:pt x="0" y="3094"/>
                  </a:lnTo>
                  <a:cubicBezTo>
                    <a:pt x="0" y="3373"/>
                    <a:pt x="226" y="3599"/>
                    <a:pt x="505" y="3599"/>
                  </a:cubicBezTo>
                  <a:cubicBezTo>
                    <a:pt x="783" y="3599"/>
                    <a:pt x="1009" y="3373"/>
                    <a:pt x="1009" y="3094"/>
                  </a:cubicBezTo>
                  <a:lnTo>
                    <a:pt x="1009" y="505"/>
                  </a:lnTo>
                  <a:cubicBezTo>
                    <a:pt x="1009" y="226"/>
                    <a:pt x="783" y="0"/>
                    <a:pt x="5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2903732" y="2027786"/>
              <a:ext cx="75499" cy="72508"/>
            </a:xfrm>
            <a:custGeom>
              <a:avLst/>
              <a:gdLst/>
              <a:ahLst/>
              <a:cxnLst/>
              <a:rect l="l" t="t" r="r" b="b"/>
              <a:pathLst>
                <a:path w="2499" h="2400" extrusionOk="0">
                  <a:moveTo>
                    <a:pt x="553" y="0"/>
                  </a:moveTo>
                  <a:cubicBezTo>
                    <a:pt x="424" y="0"/>
                    <a:pt x="296" y="49"/>
                    <a:pt x="197" y="148"/>
                  </a:cubicBezTo>
                  <a:cubicBezTo>
                    <a:pt x="0" y="345"/>
                    <a:pt x="0" y="667"/>
                    <a:pt x="197" y="864"/>
                  </a:cubicBezTo>
                  <a:lnTo>
                    <a:pt x="1590" y="2252"/>
                  </a:lnTo>
                  <a:cubicBezTo>
                    <a:pt x="1689" y="2351"/>
                    <a:pt x="1817" y="2400"/>
                    <a:pt x="1946" y="2400"/>
                  </a:cubicBezTo>
                  <a:cubicBezTo>
                    <a:pt x="2074" y="2400"/>
                    <a:pt x="2203" y="2351"/>
                    <a:pt x="2301" y="2252"/>
                  </a:cubicBezTo>
                  <a:cubicBezTo>
                    <a:pt x="2498" y="2055"/>
                    <a:pt x="2498" y="1738"/>
                    <a:pt x="2301" y="1541"/>
                  </a:cubicBezTo>
                  <a:lnTo>
                    <a:pt x="908" y="148"/>
                  </a:lnTo>
                  <a:cubicBezTo>
                    <a:pt x="810" y="49"/>
                    <a:pt x="681" y="0"/>
                    <a:pt x="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3007207" y="1841229"/>
              <a:ext cx="111058" cy="103233"/>
            </a:xfrm>
            <a:custGeom>
              <a:avLst/>
              <a:gdLst/>
              <a:ahLst/>
              <a:cxnLst/>
              <a:rect l="l" t="t" r="r" b="b"/>
              <a:pathLst>
                <a:path w="3676" h="3417" extrusionOk="0">
                  <a:moveTo>
                    <a:pt x="1760" y="1"/>
                  </a:moveTo>
                  <a:cubicBezTo>
                    <a:pt x="1307" y="1"/>
                    <a:pt x="858" y="174"/>
                    <a:pt x="519" y="510"/>
                  </a:cubicBezTo>
                  <a:lnTo>
                    <a:pt x="346" y="683"/>
                  </a:lnTo>
                  <a:cubicBezTo>
                    <a:pt x="0" y="1029"/>
                    <a:pt x="0" y="1586"/>
                    <a:pt x="346" y="1927"/>
                  </a:cubicBezTo>
                  <a:lnTo>
                    <a:pt x="1576" y="3157"/>
                  </a:lnTo>
                  <a:cubicBezTo>
                    <a:pt x="1745" y="3326"/>
                    <a:pt x="1970" y="3416"/>
                    <a:pt x="2197" y="3416"/>
                  </a:cubicBezTo>
                  <a:cubicBezTo>
                    <a:pt x="2305" y="3416"/>
                    <a:pt x="2414" y="3396"/>
                    <a:pt x="2518" y="3354"/>
                  </a:cubicBezTo>
                  <a:cubicBezTo>
                    <a:pt x="2633" y="3311"/>
                    <a:pt x="2734" y="3243"/>
                    <a:pt x="2820" y="3157"/>
                  </a:cubicBezTo>
                  <a:lnTo>
                    <a:pt x="2998" y="2984"/>
                  </a:lnTo>
                  <a:cubicBezTo>
                    <a:pt x="3675" y="2297"/>
                    <a:pt x="3675" y="1192"/>
                    <a:pt x="2998" y="510"/>
                  </a:cubicBezTo>
                  <a:cubicBezTo>
                    <a:pt x="2916" y="428"/>
                    <a:pt x="2825" y="356"/>
                    <a:pt x="2734" y="294"/>
                  </a:cubicBezTo>
                  <a:cubicBezTo>
                    <a:pt x="2437" y="97"/>
                    <a:pt x="2097" y="1"/>
                    <a:pt x="17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2785151" y="1914372"/>
              <a:ext cx="260123" cy="238733"/>
            </a:xfrm>
            <a:custGeom>
              <a:avLst/>
              <a:gdLst/>
              <a:ahLst/>
              <a:cxnLst/>
              <a:rect l="l" t="t" r="r" b="b"/>
              <a:pathLst>
                <a:path w="8610" h="7902" extrusionOk="0">
                  <a:moveTo>
                    <a:pt x="4580" y="1"/>
                  </a:moveTo>
                  <a:cubicBezTo>
                    <a:pt x="2561" y="1"/>
                    <a:pt x="577" y="1533"/>
                    <a:pt x="577" y="3950"/>
                  </a:cubicBezTo>
                  <a:cubicBezTo>
                    <a:pt x="577" y="6334"/>
                    <a:pt x="2542" y="7902"/>
                    <a:pt x="4570" y="7902"/>
                  </a:cubicBezTo>
                  <a:cubicBezTo>
                    <a:pt x="5603" y="7902"/>
                    <a:pt x="6652" y="7495"/>
                    <a:pt x="7466" y="6583"/>
                  </a:cubicBezTo>
                  <a:cubicBezTo>
                    <a:pt x="7730" y="6285"/>
                    <a:pt x="7951" y="5948"/>
                    <a:pt x="8119" y="5583"/>
                  </a:cubicBezTo>
                  <a:cubicBezTo>
                    <a:pt x="8191" y="5420"/>
                    <a:pt x="8057" y="5292"/>
                    <a:pt x="7922" y="5292"/>
                  </a:cubicBezTo>
                  <a:cubicBezTo>
                    <a:pt x="7851" y="5292"/>
                    <a:pt x="7780" y="5328"/>
                    <a:pt x="7740" y="5415"/>
                  </a:cubicBezTo>
                  <a:cubicBezTo>
                    <a:pt x="7163" y="6674"/>
                    <a:pt x="5909" y="7486"/>
                    <a:pt x="4521" y="7486"/>
                  </a:cubicBezTo>
                  <a:cubicBezTo>
                    <a:pt x="1658" y="7486"/>
                    <a:pt x="0" y="4253"/>
                    <a:pt x="1610" y="1937"/>
                  </a:cubicBezTo>
                  <a:cubicBezTo>
                    <a:pt x="2312" y="926"/>
                    <a:pt x="3418" y="413"/>
                    <a:pt x="4525" y="413"/>
                  </a:cubicBezTo>
                  <a:cubicBezTo>
                    <a:pt x="5622" y="413"/>
                    <a:pt x="6720" y="916"/>
                    <a:pt x="7427" y="1937"/>
                  </a:cubicBezTo>
                  <a:cubicBezTo>
                    <a:pt x="7980" y="2734"/>
                    <a:pt x="8181" y="3729"/>
                    <a:pt x="7980" y="4680"/>
                  </a:cubicBezTo>
                  <a:cubicBezTo>
                    <a:pt x="7946" y="4833"/>
                    <a:pt x="8067" y="4926"/>
                    <a:pt x="8185" y="4926"/>
                  </a:cubicBezTo>
                  <a:cubicBezTo>
                    <a:pt x="8273" y="4926"/>
                    <a:pt x="8359" y="4876"/>
                    <a:pt x="8383" y="4762"/>
                  </a:cubicBezTo>
                  <a:cubicBezTo>
                    <a:pt x="8609" y="3695"/>
                    <a:pt x="8383" y="2581"/>
                    <a:pt x="7759" y="1687"/>
                  </a:cubicBezTo>
                  <a:cubicBezTo>
                    <a:pt x="6944" y="520"/>
                    <a:pt x="5756" y="1"/>
                    <a:pt x="4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2898777" y="1942680"/>
              <a:ext cx="93113" cy="163838"/>
            </a:xfrm>
            <a:custGeom>
              <a:avLst/>
              <a:gdLst/>
              <a:ahLst/>
              <a:cxnLst/>
              <a:rect l="l" t="t" r="r" b="b"/>
              <a:pathLst>
                <a:path w="3082" h="5423" extrusionOk="0">
                  <a:moveTo>
                    <a:pt x="717" y="376"/>
                  </a:moveTo>
                  <a:cubicBezTo>
                    <a:pt x="894" y="376"/>
                    <a:pt x="1034" y="534"/>
                    <a:pt x="1014" y="712"/>
                  </a:cubicBezTo>
                  <a:lnTo>
                    <a:pt x="1014" y="2677"/>
                  </a:lnTo>
                  <a:cubicBezTo>
                    <a:pt x="918" y="2633"/>
                    <a:pt x="816" y="2612"/>
                    <a:pt x="715" y="2612"/>
                  </a:cubicBezTo>
                  <a:cubicBezTo>
                    <a:pt x="613" y="2612"/>
                    <a:pt x="512" y="2633"/>
                    <a:pt x="419" y="2677"/>
                  </a:cubicBezTo>
                  <a:lnTo>
                    <a:pt x="419" y="712"/>
                  </a:lnTo>
                  <a:cubicBezTo>
                    <a:pt x="395" y="534"/>
                    <a:pt x="534" y="376"/>
                    <a:pt x="717" y="376"/>
                  </a:cubicBezTo>
                  <a:close/>
                  <a:moveTo>
                    <a:pt x="751" y="3027"/>
                  </a:moveTo>
                  <a:cubicBezTo>
                    <a:pt x="883" y="3027"/>
                    <a:pt x="921" y="3102"/>
                    <a:pt x="2321" y="4502"/>
                  </a:cubicBezTo>
                  <a:lnTo>
                    <a:pt x="2316" y="4502"/>
                  </a:lnTo>
                  <a:cubicBezTo>
                    <a:pt x="2465" y="4613"/>
                    <a:pt x="2480" y="4824"/>
                    <a:pt x="2350" y="4954"/>
                  </a:cubicBezTo>
                  <a:cubicBezTo>
                    <a:pt x="2291" y="5013"/>
                    <a:pt x="2214" y="5042"/>
                    <a:pt x="2138" y="5042"/>
                  </a:cubicBezTo>
                  <a:cubicBezTo>
                    <a:pt x="2048" y="5042"/>
                    <a:pt x="1958" y="5001"/>
                    <a:pt x="1898" y="4920"/>
                  </a:cubicBezTo>
                  <a:lnTo>
                    <a:pt x="510" y="3537"/>
                  </a:lnTo>
                  <a:cubicBezTo>
                    <a:pt x="327" y="3344"/>
                    <a:pt x="457" y="3032"/>
                    <a:pt x="721" y="3027"/>
                  </a:cubicBezTo>
                  <a:cubicBezTo>
                    <a:pt x="732" y="3027"/>
                    <a:pt x="742" y="3027"/>
                    <a:pt x="751" y="3027"/>
                  </a:cubicBezTo>
                  <a:close/>
                  <a:moveTo>
                    <a:pt x="717" y="1"/>
                  </a:moveTo>
                  <a:cubicBezTo>
                    <a:pt x="327" y="1"/>
                    <a:pt x="6" y="318"/>
                    <a:pt x="6" y="712"/>
                  </a:cubicBezTo>
                  <a:lnTo>
                    <a:pt x="6" y="3306"/>
                  </a:lnTo>
                  <a:cubicBezTo>
                    <a:pt x="1" y="3498"/>
                    <a:pt x="78" y="3685"/>
                    <a:pt x="217" y="3820"/>
                  </a:cubicBezTo>
                  <a:cubicBezTo>
                    <a:pt x="1629" y="5204"/>
                    <a:pt x="1610" y="5285"/>
                    <a:pt x="1865" y="5376"/>
                  </a:cubicBezTo>
                  <a:cubicBezTo>
                    <a:pt x="1953" y="5408"/>
                    <a:pt x="2038" y="5423"/>
                    <a:pt x="2120" y="5423"/>
                  </a:cubicBezTo>
                  <a:cubicBezTo>
                    <a:pt x="2703" y="5423"/>
                    <a:pt x="3081" y="4681"/>
                    <a:pt x="2609" y="4209"/>
                  </a:cubicBezTo>
                  <a:lnTo>
                    <a:pt x="1428" y="3027"/>
                  </a:lnTo>
                  <a:lnTo>
                    <a:pt x="1428" y="712"/>
                  </a:lnTo>
                  <a:cubicBezTo>
                    <a:pt x="1428" y="318"/>
                    <a:pt x="1110" y="1"/>
                    <a:pt x="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2955968" y="209117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2956119" y="2091442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2725211" y="1841138"/>
              <a:ext cx="111061" cy="103327"/>
            </a:xfrm>
            <a:custGeom>
              <a:avLst/>
              <a:gdLst/>
              <a:ahLst/>
              <a:cxnLst/>
              <a:rect l="l" t="t" r="r" b="b"/>
              <a:pathLst>
                <a:path w="3676" h="3420" extrusionOk="0">
                  <a:moveTo>
                    <a:pt x="1922" y="0"/>
                  </a:moveTo>
                  <a:cubicBezTo>
                    <a:pt x="1474" y="0"/>
                    <a:pt x="1026" y="170"/>
                    <a:pt x="682" y="508"/>
                  </a:cubicBezTo>
                  <a:cubicBezTo>
                    <a:pt x="668" y="527"/>
                    <a:pt x="649" y="547"/>
                    <a:pt x="634" y="561"/>
                  </a:cubicBezTo>
                  <a:cubicBezTo>
                    <a:pt x="0" y="1253"/>
                    <a:pt x="24" y="2319"/>
                    <a:pt x="682" y="2987"/>
                  </a:cubicBezTo>
                  <a:lnTo>
                    <a:pt x="860" y="3160"/>
                  </a:lnTo>
                  <a:cubicBezTo>
                    <a:pt x="1031" y="3333"/>
                    <a:pt x="1255" y="3419"/>
                    <a:pt x="1480" y="3419"/>
                  </a:cubicBezTo>
                  <a:cubicBezTo>
                    <a:pt x="1706" y="3419"/>
                    <a:pt x="1931" y="3333"/>
                    <a:pt x="2104" y="3160"/>
                  </a:cubicBezTo>
                  <a:lnTo>
                    <a:pt x="3334" y="1930"/>
                  </a:lnTo>
                  <a:cubicBezTo>
                    <a:pt x="3675" y="1589"/>
                    <a:pt x="3675" y="1032"/>
                    <a:pt x="3334" y="686"/>
                  </a:cubicBezTo>
                  <a:lnTo>
                    <a:pt x="3161" y="508"/>
                  </a:lnTo>
                  <a:cubicBezTo>
                    <a:pt x="2818" y="170"/>
                    <a:pt x="2370" y="0"/>
                    <a:pt x="1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2718534" y="1784068"/>
              <a:ext cx="404243" cy="418171"/>
            </a:xfrm>
            <a:custGeom>
              <a:avLst/>
              <a:gdLst/>
              <a:ahLst/>
              <a:cxnLst/>
              <a:rect l="l" t="t" r="r" b="b"/>
              <a:pathLst>
                <a:path w="13380" h="13841" extrusionOk="0">
                  <a:moveTo>
                    <a:pt x="7634" y="413"/>
                  </a:moveTo>
                  <a:cubicBezTo>
                    <a:pt x="8316" y="413"/>
                    <a:pt x="8950" y="773"/>
                    <a:pt x="9301" y="1360"/>
                  </a:cubicBezTo>
                  <a:cubicBezTo>
                    <a:pt x="9421" y="1508"/>
                    <a:pt x="9546" y="1950"/>
                    <a:pt x="10074" y="2123"/>
                  </a:cubicBezTo>
                  <a:cubicBezTo>
                    <a:pt x="9930" y="2248"/>
                    <a:pt x="9796" y="2383"/>
                    <a:pt x="9671" y="2527"/>
                  </a:cubicBezTo>
                  <a:cubicBezTo>
                    <a:pt x="9113" y="2239"/>
                    <a:pt x="8960" y="1782"/>
                    <a:pt x="8849" y="1629"/>
                  </a:cubicBezTo>
                  <a:cubicBezTo>
                    <a:pt x="8595" y="1201"/>
                    <a:pt x="8133" y="942"/>
                    <a:pt x="7634" y="942"/>
                  </a:cubicBezTo>
                  <a:lnTo>
                    <a:pt x="5674" y="942"/>
                  </a:lnTo>
                  <a:cubicBezTo>
                    <a:pt x="5174" y="942"/>
                    <a:pt x="4713" y="1201"/>
                    <a:pt x="4458" y="1629"/>
                  </a:cubicBezTo>
                  <a:cubicBezTo>
                    <a:pt x="4338" y="1797"/>
                    <a:pt x="4208" y="2181"/>
                    <a:pt x="3738" y="2469"/>
                  </a:cubicBezTo>
                  <a:cubicBezTo>
                    <a:pt x="3723" y="2455"/>
                    <a:pt x="3714" y="2445"/>
                    <a:pt x="3699" y="2431"/>
                  </a:cubicBezTo>
                  <a:lnTo>
                    <a:pt x="3526" y="2258"/>
                  </a:lnTo>
                  <a:cubicBezTo>
                    <a:pt x="3464" y="2195"/>
                    <a:pt x="3401" y="2138"/>
                    <a:pt x="3334" y="2090"/>
                  </a:cubicBezTo>
                  <a:cubicBezTo>
                    <a:pt x="3776" y="1888"/>
                    <a:pt x="3882" y="1523"/>
                    <a:pt x="4007" y="1360"/>
                  </a:cubicBezTo>
                  <a:cubicBezTo>
                    <a:pt x="4357" y="773"/>
                    <a:pt x="4987" y="413"/>
                    <a:pt x="5674" y="413"/>
                  </a:cubicBezTo>
                  <a:close/>
                  <a:moveTo>
                    <a:pt x="3219" y="4444"/>
                  </a:moveTo>
                  <a:lnTo>
                    <a:pt x="3469" y="4694"/>
                  </a:lnTo>
                  <a:cubicBezTo>
                    <a:pt x="3349" y="4804"/>
                    <a:pt x="3228" y="4924"/>
                    <a:pt x="3118" y="5049"/>
                  </a:cubicBezTo>
                  <a:lnTo>
                    <a:pt x="2868" y="4799"/>
                  </a:lnTo>
                  <a:lnTo>
                    <a:pt x="3219" y="4444"/>
                  </a:lnTo>
                  <a:close/>
                  <a:moveTo>
                    <a:pt x="10233" y="4444"/>
                  </a:moveTo>
                  <a:lnTo>
                    <a:pt x="10588" y="4794"/>
                  </a:lnTo>
                  <a:lnTo>
                    <a:pt x="10338" y="5049"/>
                  </a:lnTo>
                  <a:cubicBezTo>
                    <a:pt x="10228" y="4924"/>
                    <a:pt x="10108" y="4804"/>
                    <a:pt x="9988" y="4694"/>
                  </a:cubicBezTo>
                  <a:lnTo>
                    <a:pt x="10233" y="4444"/>
                  </a:lnTo>
                  <a:close/>
                  <a:moveTo>
                    <a:pt x="2143" y="2095"/>
                  </a:moveTo>
                  <a:cubicBezTo>
                    <a:pt x="2959" y="2095"/>
                    <a:pt x="3344" y="2681"/>
                    <a:pt x="3411" y="2719"/>
                  </a:cubicBezTo>
                  <a:cubicBezTo>
                    <a:pt x="3603" y="2916"/>
                    <a:pt x="3661" y="3204"/>
                    <a:pt x="3555" y="3459"/>
                  </a:cubicBezTo>
                  <a:cubicBezTo>
                    <a:pt x="3488" y="3627"/>
                    <a:pt x="3536" y="3545"/>
                    <a:pt x="2181" y="4905"/>
                  </a:cubicBezTo>
                  <a:cubicBezTo>
                    <a:pt x="2049" y="5037"/>
                    <a:pt x="1876" y="5103"/>
                    <a:pt x="1703" y="5103"/>
                  </a:cubicBezTo>
                  <a:cubicBezTo>
                    <a:pt x="1530" y="5103"/>
                    <a:pt x="1357" y="5037"/>
                    <a:pt x="1225" y="4905"/>
                  </a:cubicBezTo>
                  <a:lnTo>
                    <a:pt x="1052" y="4732"/>
                  </a:lnTo>
                  <a:cubicBezTo>
                    <a:pt x="96" y="3776"/>
                    <a:pt x="745" y="2095"/>
                    <a:pt x="2143" y="2095"/>
                  </a:cubicBezTo>
                  <a:close/>
                  <a:moveTo>
                    <a:pt x="7634" y="1355"/>
                  </a:moveTo>
                  <a:cubicBezTo>
                    <a:pt x="7989" y="1355"/>
                    <a:pt x="8316" y="1537"/>
                    <a:pt x="8498" y="1840"/>
                  </a:cubicBezTo>
                  <a:cubicBezTo>
                    <a:pt x="8609" y="1994"/>
                    <a:pt x="8806" y="2541"/>
                    <a:pt x="9483" y="2892"/>
                  </a:cubicBezTo>
                  <a:cubicBezTo>
                    <a:pt x="9373" y="3272"/>
                    <a:pt x="9474" y="3685"/>
                    <a:pt x="9757" y="3963"/>
                  </a:cubicBezTo>
                  <a:lnTo>
                    <a:pt x="9945" y="4155"/>
                  </a:lnTo>
                  <a:lnTo>
                    <a:pt x="9671" y="4429"/>
                  </a:lnTo>
                  <a:cubicBezTo>
                    <a:pt x="8812" y="3771"/>
                    <a:pt x="7775" y="3430"/>
                    <a:pt x="6727" y="3430"/>
                  </a:cubicBezTo>
                  <a:cubicBezTo>
                    <a:pt x="6123" y="3430"/>
                    <a:pt x="5514" y="3544"/>
                    <a:pt x="4934" y="3776"/>
                  </a:cubicBezTo>
                  <a:cubicBezTo>
                    <a:pt x="4709" y="3865"/>
                    <a:pt x="4803" y="4172"/>
                    <a:pt x="5004" y="4172"/>
                  </a:cubicBezTo>
                  <a:cubicBezTo>
                    <a:pt x="5030" y="4172"/>
                    <a:pt x="5058" y="4167"/>
                    <a:pt x="5088" y="4155"/>
                  </a:cubicBezTo>
                  <a:cubicBezTo>
                    <a:pt x="5630" y="3939"/>
                    <a:pt x="6182" y="3839"/>
                    <a:pt x="6722" y="3839"/>
                  </a:cubicBezTo>
                  <a:cubicBezTo>
                    <a:pt x="9050" y="3839"/>
                    <a:pt x="11146" y="5709"/>
                    <a:pt x="11146" y="8263"/>
                  </a:cubicBezTo>
                  <a:cubicBezTo>
                    <a:pt x="11146" y="10813"/>
                    <a:pt x="9054" y="12685"/>
                    <a:pt x="6729" y="12685"/>
                  </a:cubicBezTo>
                  <a:cubicBezTo>
                    <a:pt x="6175" y="12685"/>
                    <a:pt x="5609" y="12579"/>
                    <a:pt x="5054" y="12351"/>
                  </a:cubicBezTo>
                  <a:cubicBezTo>
                    <a:pt x="1768" y="11011"/>
                    <a:pt x="1297" y="6442"/>
                    <a:pt x="4381" y="4511"/>
                  </a:cubicBezTo>
                  <a:cubicBezTo>
                    <a:pt x="4564" y="4385"/>
                    <a:pt x="4445" y="4132"/>
                    <a:pt x="4267" y="4132"/>
                  </a:cubicBezTo>
                  <a:cubicBezTo>
                    <a:pt x="4235" y="4132"/>
                    <a:pt x="4200" y="4141"/>
                    <a:pt x="4165" y="4160"/>
                  </a:cubicBezTo>
                  <a:cubicBezTo>
                    <a:pt x="4036" y="4247"/>
                    <a:pt x="3906" y="4333"/>
                    <a:pt x="3781" y="4429"/>
                  </a:cubicBezTo>
                  <a:lnTo>
                    <a:pt x="3507" y="4155"/>
                  </a:lnTo>
                  <a:cubicBezTo>
                    <a:pt x="3598" y="4040"/>
                    <a:pt x="4016" y="3786"/>
                    <a:pt x="4016" y="3195"/>
                  </a:cubicBezTo>
                  <a:cubicBezTo>
                    <a:pt x="4016" y="3070"/>
                    <a:pt x="3992" y="2945"/>
                    <a:pt x="3954" y="2825"/>
                  </a:cubicBezTo>
                  <a:cubicBezTo>
                    <a:pt x="4526" y="2474"/>
                    <a:pt x="4698" y="1998"/>
                    <a:pt x="4814" y="1840"/>
                  </a:cubicBezTo>
                  <a:cubicBezTo>
                    <a:pt x="4992" y="1537"/>
                    <a:pt x="5318" y="1355"/>
                    <a:pt x="5674" y="1355"/>
                  </a:cubicBezTo>
                  <a:close/>
                  <a:moveTo>
                    <a:pt x="3449" y="11813"/>
                  </a:moveTo>
                  <a:cubicBezTo>
                    <a:pt x="3728" y="12068"/>
                    <a:pt x="4031" y="12289"/>
                    <a:pt x="4357" y="12471"/>
                  </a:cubicBezTo>
                  <a:lnTo>
                    <a:pt x="3560" y="13269"/>
                  </a:lnTo>
                  <a:cubicBezTo>
                    <a:pt x="3453" y="13367"/>
                    <a:pt x="3318" y="13415"/>
                    <a:pt x="3184" y="13415"/>
                  </a:cubicBezTo>
                  <a:cubicBezTo>
                    <a:pt x="3042" y="13415"/>
                    <a:pt x="2900" y="13361"/>
                    <a:pt x="2791" y="13254"/>
                  </a:cubicBezTo>
                  <a:cubicBezTo>
                    <a:pt x="2585" y="13043"/>
                    <a:pt x="2575" y="12707"/>
                    <a:pt x="2777" y="12486"/>
                  </a:cubicBezTo>
                  <a:lnTo>
                    <a:pt x="3449" y="11813"/>
                  </a:lnTo>
                  <a:close/>
                  <a:moveTo>
                    <a:pt x="10007" y="11808"/>
                  </a:moveTo>
                  <a:lnTo>
                    <a:pt x="10680" y="12486"/>
                  </a:lnTo>
                  <a:cubicBezTo>
                    <a:pt x="10910" y="12702"/>
                    <a:pt x="10920" y="13062"/>
                    <a:pt x="10694" y="13283"/>
                  </a:cubicBezTo>
                  <a:cubicBezTo>
                    <a:pt x="10586" y="13391"/>
                    <a:pt x="10444" y="13445"/>
                    <a:pt x="10303" y="13445"/>
                  </a:cubicBezTo>
                  <a:cubicBezTo>
                    <a:pt x="10156" y="13445"/>
                    <a:pt x="10009" y="13386"/>
                    <a:pt x="9901" y="13269"/>
                  </a:cubicBezTo>
                  <a:lnTo>
                    <a:pt x="9104" y="12471"/>
                  </a:lnTo>
                  <a:cubicBezTo>
                    <a:pt x="9430" y="12284"/>
                    <a:pt x="9733" y="12063"/>
                    <a:pt x="10007" y="11808"/>
                  </a:cubicBezTo>
                  <a:close/>
                  <a:moveTo>
                    <a:pt x="5674" y="0"/>
                  </a:moveTo>
                  <a:cubicBezTo>
                    <a:pt x="4843" y="0"/>
                    <a:pt x="4079" y="437"/>
                    <a:pt x="3651" y="1148"/>
                  </a:cubicBezTo>
                  <a:lnTo>
                    <a:pt x="3478" y="1432"/>
                  </a:lnTo>
                  <a:cubicBezTo>
                    <a:pt x="3296" y="1742"/>
                    <a:pt x="2998" y="1774"/>
                    <a:pt x="2837" y="1774"/>
                  </a:cubicBezTo>
                  <a:cubicBezTo>
                    <a:pt x="2794" y="1774"/>
                    <a:pt x="2761" y="1772"/>
                    <a:pt x="2742" y="1772"/>
                  </a:cubicBezTo>
                  <a:cubicBezTo>
                    <a:pt x="2736" y="1772"/>
                    <a:pt x="2732" y="1772"/>
                    <a:pt x="2729" y="1773"/>
                  </a:cubicBezTo>
                  <a:cubicBezTo>
                    <a:pt x="2533" y="1710"/>
                    <a:pt x="2334" y="1680"/>
                    <a:pt x="2137" y="1680"/>
                  </a:cubicBezTo>
                  <a:cubicBezTo>
                    <a:pt x="1469" y="1680"/>
                    <a:pt x="830" y="2026"/>
                    <a:pt x="466" y="2623"/>
                  </a:cubicBezTo>
                  <a:cubicBezTo>
                    <a:pt x="0" y="3392"/>
                    <a:pt x="120" y="4381"/>
                    <a:pt x="759" y="5020"/>
                  </a:cubicBezTo>
                  <a:cubicBezTo>
                    <a:pt x="855" y="5092"/>
                    <a:pt x="1119" y="5515"/>
                    <a:pt x="1701" y="5515"/>
                  </a:cubicBezTo>
                  <a:cubicBezTo>
                    <a:pt x="2253" y="5515"/>
                    <a:pt x="2522" y="5126"/>
                    <a:pt x="2575" y="5087"/>
                  </a:cubicBezTo>
                  <a:lnTo>
                    <a:pt x="2859" y="5371"/>
                  </a:lnTo>
                  <a:cubicBezTo>
                    <a:pt x="1403" y="7321"/>
                    <a:pt x="1682" y="9973"/>
                    <a:pt x="3161" y="11520"/>
                  </a:cubicBezTo>
                  <a:lnTo>
                    <a:pt x="2484" y="12197"/>
                  </a:lnTo>
                  <a:cubicBezTo>
                    <a:pt x="1883" y="12798"/>
                    <a:pt x="2306" y="13840"/>
                    <a:pt x="3166" y="13840"/>
                  </a:cubicBezTo>
                  <a:cubicBezTo>
                    <a:pt x="3421" y="13840"/>
                    <a:pt x="3666" y="13739"/>
                    <a:pt x="3848" y="13557"/>
                  </a:cubicBezTo>
                  <a:lnTo>
                    <a:pt x="4742" y="12663"/>
                  </a:lnTo>
                  <a:cubicBezTo>
                    <a:pt x="5373" y="12949"/>
                    <a:pt x="6051" y="13092"/>
                    <a:pt x="6728" y="13092"/>
                  </a:cubicBezTo>
                  <a:cubicBezTo>
                    <a:pt x="7406" y="13092"/>
                    <a:pt x="8083" y="12949"/>
                    <a:pt x="8715" y="12663"/>
                  </a:cubicBezTo>
                  <a:lnTo>
                    <a:pt x="9603" y="13557"/>
                  </a:lnTo>
                  <a:cubicBezTo>
                    <a:pt x="9786" y="13739"/>
                    <a:pt x="10031" y="13840"/>
                    <a:pt x="10286" y="13840"/>
                  </a:cubicBezTo>
                  <a:cubicBezTo>
                    <a:pt x="11141" y="13840"/>
                    <a:pt x="11578" y="12803"/>
                    <a:pt x="10968" y="12193"/>
                  </a:cubicBezTo>
                  <a:lnTo>
                    <a:pt x="10295" y="11520"/>
                  </a:lnTo>
                  <a:cubicBezTo>
                    <a:pt x="11857" y="9805"/>
                    <a:pt x="11981" y="7225"/>
                    <a:pt x="10593" y="5366"/>
                  </a:cubicBezTo>
                  <a:lnTo>
                    <a:pt x="10872" y="5087"/>
                  </a:lnTo>
                  <a:cubicBezTo>
                    <a:pt x="10934" y="5131"/>
                    <a:pt x="11189" y="5510"/>
                    <a:pt x="11751" y="5510"/>
                  </a:cubicBezTo>
                  <a:cubicBezTo>
                    <a:pt x="12039" y="5510"/>
                    <a:pt x="12313" y="5400"/>
                    <a:pt x="12519" y="5193"/>
                  </a:cubicBezTo>
                  <a:cubicBezTo>
                    <a:pt x="12568" y="5126"/>
                    <a:pt x="13379" y="4540"/>
                    <a:pt x="13255" y="3425"/>
                  </a:cubicBezTo>
                  <a:cubicBezTo>
                    <a:pt x="13241" y="3299"/>
                    <a:pt x="13147" y="3240"/>
                    <a:pt x="13053" y="3240"/>
                  </a:cubicBezTo>
                  <a:cubicBezTo>
                    <a:pt x="12942" y="3240"/>
                    <a:pt x="12831" y="3321"/>
                    <a:pt x="12846" y="3469"/>
                  </a:cubicBezTo>
                  <a:cubicBezTo>
                    <a:pt x="12947" y="4367"/>
                    <a:pt x="12284" y="4823"/>
                    <a:pt x="12231" y="4905"/>
                  </a:cubicBezTo>
                  <a:cubicBezTo>
                    <a:pt x="12099" y="5035"/>
                    <a:pt x="11926" y="5099"/>
                    <a:pt x="11753" y="5099"/>
                  </a:cubicBezTo>
                  <a:cubicBezTo>
                    <a:pt x="11580" y="5099"/>
                    <a:pt x="11407" y="5035"/>
                    <a:pt x="11275" y="4905"/>
                  </a:cubicBezTo>
                  <a:lnTo>
                    <a:pt x="10045" y="3675"/>
                  </a:lnTo>
                  <a:cubicBezTo>
                    <a:pt x="9781" y="3411"/>
                    <a:pt x="9781" y="2983"/>
                    <a:pt x="10045" y="2719"/>
                  </a:cubicBezTo>
                  <a:cubicBezTo>
                    <a:pt x="10137" y="2657"/>
                    <a:pt x="10511" y="2095"/>
                    <a:pt x="11314" y="2095"/>
                  </a:cubicBezTo>
                  <a:cubicBezTo>
                    <a:pt x="11833" y="2095"/>
                    <a:pt x="12323" y="2354"/>
                    <a:pt x="12606" y="2791"/>
                  </a:cubicBezTo>
                  <a:cubicBezTo>
                    <a:pt x="12650" y="2859"/>
                    <a:pt x="12711" y="2888"/>
                    <a:pt x="12772" y="2888"/>
                  </a:cubicBezTo>
                  <a:cubicBezTo>
                    <a:pt x="12916" y="2888"/>
                    <a:pt x="13057" y="2728"/>
                    <a:pt x="12952" y="2565"/>
                  </a:cubicBezTo>
                  <a:cubicBezTo>
                    <a:pt x="12583" y="2005"/>
                    <a:pt x="11962" y="1682"/>
                    <a:pt x="11315" y="1682"/>
                  </a:cubicBezTo>
                  <a:cubicBezTo>
                    <a:pt x="11120" y="1682"/>
                    <a:pt x="10922" y="1711"/>
                    <a:pt x="10728" y="1773"/>
                  </a:cubicBezTo>
                  <a:lnTo>
                    <a:pt x="10425" y="1773"/>
                  </a:lnTo>
                  <a:cubicBezTo>
                    <a:pt x="10180" y="1773"/>
                    <a:pt x="9949" y="1643"/>
                    <a:pt x="9824" y="1432"/>
                  </a:cubicBezTo>
                  <a:lnTo>
                    <a:pt x="9651" y="1148"/>
                  </a:lnTo>
                  <a:cubicBezTo>
                    <a:pt x="9229" y="437"/>
                    <a:pt x="8460" y="5"/>
                    <a:pt x="7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1" name="Google Shape;1091;p38">
            <a:hlinkClick r:id="rId3" action="ppaction://hlinksldjump"/>
          </p:cNvPr>
          <p:cNvSpPr/>
          <p:nvPr/>
        </p:nvSpPr>
        <p:spPr>
          <a:xfrm>
            <a:off x="4855177" y="1626085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solidFill>
                  <a:schemeClr val="dk1"/>
                </a:solidFill>
              </a:rPr>
              <a:t>vákuum, a tým 10x vyšší tlak ako na Mesiaci</a:t>
            </a:r>
          </a:p>
        </p:txBody>
      </p:sp>
      <p:sp>
        <p:nvSpPr>
          <p:cNvPr id="1092" name="Google Shape;1092;p38">
            <a:hlinkClick r:id="rId3" action="ppaction://hlinksldjump"/>
          </p:cNvPr>
          <p:cNvSpPr/>
          <p:nvPr/>
        </p:nvSpPr>
        <p:spPr>
          <a:xfrm>
            <a:off x="5001694" y="1690989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3" name="Google Shape;1093;p38">
            <a:hlinkClick r:id="rId3" action="ppaction://hlinksldjump"/>
          </p:cNvPr>
          <p:cNvSpPr/>
          <p:nvPr/>
        </p:nvSpPr>
        <p:spPr>
          <a:xfrm>
            <a:off x="4855175" y="2875360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Najväčšia </a:t>
            </a:r>
            <a:r>
              <a:rPr lang="sk-SK" sz="1600" dirty="0" err="1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kryogénna</a:t>
            </a: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 komora na svete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94" name="Google Shape;1094;p38">
            <a:hlinkClick r:id="rId3" action="ppaction://hlinksldjump"/>
          </p:cNvPr>
          <p:cNvSpPr/>
          <p:nvPr/>
        </p:nvSpPr>
        <p:spPr>
          <a:xfrm>
            <a:off x="4999166" y="2973205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5" name="Google Shape;1095;p38">
            <a:hlinkClick r:id="rId4" action="ppaction://hlinksldjump"/>
          </p:cNvPr>
          <p:cNvSpPr/>
          <p:nvPr/>
        </p:nvSpPr>
        <p:spPr>
          <a:xfrm>
            <a:off x="4855177" y="2256110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3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Je využívané množstvo magnetov, napr. </a:t>
            </a:r>
            <a:r>
              <a:rPr lang="sk-SK" sz="1300" dirty="0" err="1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kvadrupóly</a:t>
            </a:r>
            <a:endParaRPr sz="1300" dirty="0">
              <a:solidFill>
                <a:schemeClr val="dk1"/>
              </a:solidFill>
            </a:endParaRPr>
          </a:p>
        </p:txBody>
      </p:sp>
      <p:sp>
        <p:nvSpPr>
          <p:cNvPr id="1096" name="Google Shape;1096;p38">
            <a:hlinkClick r:id="rId4" action="ppaction://hlinksldjump"/>
          </p:cNvPr>
          <p:cNvSpPr/>
          <p:nvPr/>
        </p:nvSpPr>
        <p:spPr>
          <a:xfrm>
            <a:off x="5001694" y="2326010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7" name="Google Shape;1093;p38">
            <a:hlinkClick r:id="rId3" action="ppaction://hlinksldjump"/>
            <a:extLst>
              <a:ext uri="{FF2B5EF4-FFF2-40B4-BE49-F238E27FC236}">
                <a16:creationId xmlns:a16="http://schemas.microsoft.com/office/drawing/2014/main" id="{C4219020-75BB-7098-6BAE-20204AD54FC1}"/>
              </a:ext>
            </a:extLst>
          </p:cNvPr>
          <p:cNvSpPr/>
          <p:nvPr/>
        </p:nvSpPr>
        <p:spPr>
          <a:xfrm>
            <a:off x="4855175" y="3505385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3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Dutinový </a:t>
            </a:r>
            <a:r>
              <a:rPr lang="sk-SK" sz="1300" dirty="0" err="1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rezonátor</a:t>
            </a:r>
            <a:r>
              <a:rPr lang="sk-SK" sz="13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,, ktorý drží protóny v zhluku pokope</a:t>
            </a:r>
            <a:endParaRPr sz="1300" dirty="0">
              <a:solidFill>
                <a:schemeClr val="dk1"/>
              </a:solidFill>
            </a:endParaRPr>
          </a:p>
        </p:txBody>
      </p:sp>
      <p:sp>
        <p:nvSpPr>
          <p:cNvPr id="38" name="Google Shape;1094;p38">
            <a:hlinkClick r:id="rId5" action="ppaction://hlinksldjump"/>
            <a:extLst>
              <a:ext uri="{FF2B5EF4-FFF2-40B4-BE49-F238E27FC236}">
                <a16:creationId xmlns:a16="http://schemas.microsoft.com/office/drawing/2014/main" id="{E0E1DB3B-9F95-296D-2593-BE06A49E3F6E}"/>
              </a:ext>
            </a:extLst>
          </p:cNvPr>
          <p:cNvSpPr/>
          <p:nvPr/>
        </p:nvSpPr>
        <p:spPr>
          <a:xfrm>
            <a:off x="4959597" y="3575285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D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3145844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38"/>
          <p:cNvSpPr/>
          <p:nvPr/>
        </p:nvSpPr>
        <p:spPr>
          <a:xfrm>
            <a:off x="986125" y="1880525"/>
            <a:ext cx="3302700" cy="2123400"/>
          </a:xfrm>
          <a:prstGeom prst="roundRect">
            <a:avLst>
              <a:gd name="adj" fmla="val 12107"/>
            </a:avLst>
          </a:prstGeom>
          <a:solidFill>
            <a:schemeClr val="accen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411475" rIns="2743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200" b="1" dirty="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Nie je pravda, že v LHC je</a:t>
            </a:r>
            <a:endParaRPr sz="2200" b="1" dirty="0"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073" name="Google Shape;1073;p38"/>
          <p:cNvSpPr/>
          <p:nvPr/>
        </p:nvSpPr>
        <p:spPr>
          <a:xfrm>
            <a:off x="2311525" y="1554587"/>
            <a:ext cx="651900" cy="6519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4" name="Google Shape;1074;p38"/>
          <p:cNvGrpSpPr/>
          <p:nvPr/>
        </p:nvGrpSpPr>
        <p:grpSpPr>
          <a:xfrm>
            <a:off x="2435354" y="1671452"/>
            <a:ext cx="404243" cy="418171"/>
            <a:chOff x="2718534" y="1784068"/>
            <a:chExt cx="404243" cy="418171"/>
          </a:xfrm>
        </p:grpSpPr>
        <p:sp>
          <p:nvSpPr>
            <p:cNvPr id="1075" name="Google Shape;1075;p38"/>
            <p:cNvSpPr/>
            <p:nvPr/>
          </p:nvSpPr>
          <p:spPr>
            <a:xfrm>
              <a:off x="2773671" y="1790292"/>
              <a:ext cx="296256" cy="81904"/>
            </a:xfrm>
            <a:custGeom>
              <a:avLst/>
              <a:gdLst/>
              <a:ahLst/>
              <a:cxnLst/>
              <a:rect l="l" t="t" r="r" b="b"/>
              <a:pathLst>
                <a:path w="9806" h="2711" extrusionOk="0">
                  <a:moveTo>
                    <a:pt x="3849" y="1"/>
                  </a:moveTo>
                  <a:cubicBezTo>
                    <a:pt x="3090" y="1"/>
                    <a:pt x="2393" y="399"/>
                    <a:pt x="2004" y="1048"/>
                  </a:cubicBezTo>
                  <a:lnTo>
                    <a:pt x="1831" y="1331"/>
                  </a:lnTo>
                  <a:cubicBezTo>
                    <a:pt x="1668" y="1605"/>
                    <a:pt x="1375" y="1768"/>
                    <a:pt x="1058" y="1773"/>
                  </a:cubicBezTo>
                  <a:lnTo>
                    <a:pt x="471" y="1773"/>
                  </a:lnTo>
                  <a:cubicBezTo>
                    <a:pt x="212" y="1773"/>
                    <a:pt x="1" y="1980"/>
                    <a:pt x="1" y="2239"/>
                  </a:cubicBezTo>
                  <a:cubicBezTo>
                    <a:pt x="1" y="2499"/>
                    <a:pt x="212" y="2710"/>
                    <a:pt x="471" y="2710"/>
                  </a:cubicBezTo>
                  <a:lnTo>
                    <a:pt x="1058" y="2710"/>
                  </a:lnTo>
                  <a:cubicBezTo>
                    <a:pt x="1706" y="2710"/>
                    <a:pt x="2307" y="2369"/>
                    <a:pt x="2638" y="1816"/>
                  </a:cubicBezTo>
                  <a:lnTo>
                    <a:pt x="2811" y="1528"/>
                  </a:lnTo>
                  <a:cubicBezTo>
                    <a:pt x="3027" y="1163"/>
                    <a:pt x="3421" y="942"/>
                    <a:pt x="3849" y="937"/>
                  </a:cubicBezTo>
                  <a:lnTo>
                    <a:pt x="5814" y="937"/>
                  </a:lnTo>
                  <a:cubicBezTo>
                    <a:pt x="6236" y="942"/>
                    <a:pt x="6630" y="1163"/>
                    <a:pt x="6851" y="1528"/>
                  </a:cubicBezTo>
                  <a:lnTo>
                    <a:pt x="7019" y="1816"/>
                  </a:lnTo>
                  <a:cubicBezTo>
                    <a:pt x="7356" y="2369"/>
                    <a:pt x="7951" y="2710"/>
                    <a:pt x="8600" y="2710"/>
                  </a:cubicBezTo>
                  <a:lnTo>
                    <a:pt x="9335" y="2710"/>
                  </a:lnTo>
                  <a:cubicBezTo>
                    <a:pt x="9594" y="2710"/>
                    <a:pt x="9806" y="2499"/>
                    <a:pt x="9806" y="2239"/>
                  </a:cubicBezTo>
                  <a:cubicBezTo>
                    <a:pt x="9806" y="1980"/>
                    <a:pt x="9594" y="1773"/>
                    <a:pt x="9335" y="1773"/>
                  </a:cubicBezTo>
                  <a:lnTo>
                    <a:pt x="8600" y="1773"/>
                  </a:lnTo>
                  <a:cubicBezTo>
                    <a:pt x="8283" y="1773"/>
                    <a:pt x="7990" y="1605"/>
                    <a:pt x="7826" y="1331"/>
                  </a:cubicBezTo>
                  <a:lnTo>
                    <a:pt x="7654" y="1048"/>
                  </a:lnTo>
                  <a:cubicBezTo>
                    <a:pt x="7264" y="399"/>
                    <a:pt x="6563" y="1"/>
                    <a:pt x="5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8"/>
            <p:cNvSpPr/>
            <p:nvPr/>
          </p:nvSpPr>
          <p:spPr>
            <a:xfrm>
              <a:off x="2776148" y="1890716"/>
              <a:ext cx="80001" cy="77221"/>
            </a:xfrm>
            <a:custGeom>
              <a:avLst/>
              <a:gdLst/>
              <a:ahLst/>
              <a:cxnLst/>
              <a:rect l="l" t="t" r="r" b="b"/>
              <a:pathLst>
                <a:path w="2648" h="2556" extrusionOk="0">
                  <a:moveTo>
                    <a:pt x="500" y="1"/>
                  </a:moveTo>
                  <a:cubicBezTo>
                    <a:pt x="383" y="1"/>
                    <a:pt x="267" y="44"/>
                    <a:pt x="178" y="131"/>
                  </a:cubicBezTo>
                  <a:cubicBezTo>
                    <a:pt x="0" y="308"/>
                    <a:pt x="0" y="597"/>
                    <a:pt x="178" y="774"/>
                  </a:cubicBezTo>
                  <a:lnTo>
                    <a:pt x="1826" y="2422"/>
                  </a:lnTo>
                  <a:cubicBezTo>
                    <a:pt x="1915" y="2511"/>
                    <a:pt x="2031" y="2555"/>
                    <a:pt x="2148" y="2555"/>
                  </a:cubicBezTo>
                  <a:cubicBezTo>
                    <a:pt x="2264" y="2555"/>
                    <a:pt x="2381" y="2511"/>
                    <a:pt x="2470" y="2422"/>
                  </a:cubicBezTo>
                  <a:cubicBezTo>
                    <a:pt x="2647" y="2244"/>
                    <a:pt x="2647" y="1961"/>
                    <a:pt x="2470" y="1783"/>
                  </a:cubicBezTo>
                  <a:lnTo>
                    <a:pt x="822" y="131"/>
                  </a:lnTo>
                  <a:cubicBezTo>
                    <a:pt x="733" y="44"/>
                    <a:pt x="616" y="1"/>
                    <a:pt x="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8"/>
            <p:cNvSpPr/>
            <p:nvPr/>
          </p:nvSpPr>
          <p:spPr>
            <a:xfrm>
              <a:off x="2987479" y="1890625"/>
              <a:ext cx="80001" cy="77312"/>
            </a:xfrm>
            <a:custGeom>
              <a:avLst/>
              <a:gdLst/>
              <a:ahLst/>
              <a:cxnLst/>
              <a:rect l="l" t="t" r="r" b="b"/>
              <a:pathLst>
                <a:path w="2648" h="2559" extrusionOk="0">
                  <a:moveTo>
                    <a:pt x="2150" y="1"/>
                  </a:moveTo>
                  <a:cubicBezTo>
                    <a:pt x="2032" y="1"/>
                    <a:pt x="1915" y="47"/>
                    <a:pt x="1826" y="138"/>
                  </a:cubicBezTo>
                  <a:lnTo>
                    <a:pt x="178" y="1786"/>
                  </a:lnTo>
                  <a:cubicBezTo>
                    <a:pt x="0" y="1964"/>
                    <a:pt x="0" y="2247"/>
                    <a:pt x="178" y="2425"/>
                  </a:cubicBezTo>
                  <a:cubicBezTo>
                    <a:pt x="267" y="2514"/>
                    <a:pt x="382" y="2558"/>
                    <a:pt x="498" y="2558"/>
                  </a:cubicBezTo>
                  <a:cubicBezTo>
                    <a:pt x="614" y="2558"/>
                    <a:pt x="730" y="2514"/>
                    <a:pt x="822" y="2425"/>
                  </a:cubicBezTo>
                  <a:lnTo>
                    <a:pt x="2469" y="777"/>
                  </a:lnTo>
                  <a:cubicBezTo>
                    <a:pt x="2647" y="600"/>
                    <a:pt x="2647" y="311"/>
                    <a:pt x="2469" y="134"/>
                  </a:cubicBezTo>
                  <a:cubicBezTo>
                    <a:pt x="2381" y="45"/>
                    <a:pt x="2265" y="1"/>
                    <a:pt x="2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8"/>
            <p:cNvSpPr/>
            <p:nvPr/>
          </p:nvSpPr>
          <p:spPr>
            <a:xfrm>
              <a:off x="2789048" y="2099358"/>
              <a:ext cx="101058" cy="9658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2514" y="1"/>
                  </a:moveTo>
                  <a:cubicBezTo>
                    <a:pt x="2320" y="1"/>
                    <a:pt x="2127" y="75"/>
                    <a:pt x="1980" y="224"/>
                  </a:cubicBezTo>
                  <a:lnTo>
                    <a:pt x="299" y="1906"/>
                  </a:lnTo>
                  <a:cubicBezTo>
                    <a:pt x="1" y="2199"/>
                    <a:pt x="1" y="2679"/>
                    <a:pt x="299" y="2977"/>
                  </a:cubicBezTo>
                  <a:cubicBezTo>
                    <a:pt x="445" y="3123"/>
                    <a:pt x="639" y="3197"/>
                    <a:pt x="833" y="3197"/>
                  </a:cubicBezTo>
                  <a:cubicBezTo>
                    <a:pt x="1027" y="3197"/>
                    <a:pt x="1221" y="3123"/>
                    <a:pt x="1370" y="2977"/>
                  </a:cubicBezTo>
                  <a:lnTo>
                    <a:pt x="3051" y="1295"/>
                  </a:lnTo>
                  <a:cubicBezTo>
                    <a:pt x="3345" y="998"/>
                    <a:pt x="3345" y="517"/>
                    <a:pt x="3051" y="224"/>
                  </a:cubicBezTo>
                  <a:cubicBezTo>
                    <a:pt x="2903" y="75"/>
                    <a:pt x="2708" y="1"/>
                    <a:pt x="2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8"/>
            <p:cNvSpPr/>
            <p:nvPr/>
          </p:nvSpPr>
          <p:spPr>
            <a:xfrm>
              <a:off x="2953491" y="2099358"/>
              <a:ext cx="101058" cy="9658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831" y="1"/>
                  </a:moveTo>
                  <a:cubicBezTo>
                    <a:pt x="637" y="1"/>
                    <a:pt x="443" y="75"/>
                    <a:pt x="294" y="224"/>
                  </a:cubicBezTo>
                  <a:cubicBezTo>
                    <a:pt x="1" y="517"/>
                    <a:pt x="1" y="998"/>
                    <a:pt x="294" y="1295"/>
                  </a:cubicBezTo>
                  <a:lnTo>
                    <a:pt x="1975" y="2977"/>
                  </a:lnTo>
                  <a:cubicBezTo>
                    <a:pt x="2124" y="3123"/>
                    <a:pt x="2319" y="3197"/>
                    <a:pt x="2513" y="3197"/>
                  </a:cubicBezTo>
                  <a:cubicBezTo>
                    <a:pt x="2707" y="3197"/>
                    <a:pt x="2900" y="3123"/>
                    <a:pt x="3047" y="2977"/>
                  </a:cubicBezTo>
                  <a:cubicBezTo>
                    <a:pt x="3345" y="2679"/>
                    <a:pt x="3345" y="2199"/>
                    <a:pt x="3047" y="1906"/>
                  </a:cubicBezTo>
                  <a:lnTo>
                    <a:pt x="1365" y="224"/>
                  </a:lnTo>
                  <a:cubicBezTo>
                    <a:pt x="1219" y="75"/>
                    <a:pt x="1025" y="1"/>
                    <a:pt x="8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8"/>
            <p:cNvSpPr/>
            <p:nvPr/>
          </p:nvSpPr>
          <p:spPr>
            <a:xfrm>
              <a:off x="2781949" y="1893918"/>
              <a:ext cx="279579" cy="279579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"/>
                  </a:moveTo>
                  <a:cubicBezTo>
                    <a:pt x="2076" y="1"/>
                    <a:pt x="0" y="2071"/>
                    <a:pt x="0" y="4627"/>
                  </a:cubicBezTo>
                  <a:cubicBezTo>
                    <a:pt x="0" y="7183"/>
                    <a:pt x="2076" y="9253"/>
                    <a:pt x="4627" y="9253"/>
                  </a:cubicBezTo>
                  <a:cubicBezTo>
                    <a:pt x="7183" y="9253"/>
                    <a:pt x="9253" y="7183"/>
                    <a:pt x="9253" y="4627"/>
                  </a:cubicBezTo>
                  <a:cubicBezTo>
                    <a:pt x="9253" y="2071"/>
                    <a:pt x="7183" y="1"/>
                    <a:pt x="4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2807206" y="1920625"/>
              <a:ext cx="240093" cy="226105"/>
            </a:xfrm>
            <a:custGeom>
              <a:avLst/>
              <a:gdLst/>
              <a:ahLst/>
              <a:cxnLst/>
              <a:rect l="l" t="t" r="r" b="b"/>
              <a:pathLst>
                <a:path w="7947" h="7484" extrusionOk="0">
                  <a:moveTo>
                    <a:pt x="3790" y="0"/>
                  </a:moveTo>
                  <a:cubicBezTo>
                    <a:pt x="3347" y="0"/>
                    <a:pt x="2900" y="79"/>
                    <a:pt x="2470" y="241"/>
                  </a:cubicBezTo>
                  <a:cubicBezTo>
                    <a:pt x="1057" y="774"/>
                    <a:pt x="101" y="2110"/>
                    <a:pt x="48" y="3623"/>
                  </a:cubicBezTo>
                  <a:cubicBezTo>
                    <a:pt x="0" y="5136"/>
                    <a:pt x="870" y="6529"/>
                    <a:pt x="2249" y="7154"/>
                  </a:cubicBezTo>
                  <a:cubicBezTo>
                    <a:pt x="2742" y="7375"/>
                    <a:pt x="3266" y="7483"/>
                    <a:pt x="3786" y="7483"/>
                  </a:cubicBezTo>
                  <a:cubicBezTo>
                    <a:pt x="4720" y="7483"/>
                    <a:pt x="5642" y="7135"/>
                    <a:pt x="6351" y="6472"/>
                  </a:cubicBezTo>
                  <a:cubicBezTo>
                    <a:pt x="7869" y="5059"/>
                    <a:pt x="7946" y="2686"/>
                    <a:pt x="6524" y="1187"/>
                  </a:cubicBezTo>
                  <a:cubicBezTo>
                    <a:pt x="5802" y="414"/>
                    <a:pt x="4806" y="0"/>
                    <a:pt x="3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2905182" y="1948934"/>
              <a:ext cx="30484" cy="108732"/>
            </a:xfrm>
            <a:custGeom>
              <a:avLst/>
              <a:gdLst/>
              <a:ahLst/>
              <a:cxnLst/>
              <a:rect l="l" t="t" r="r" b="b"/>
              <a:pathLst>
                <a:path w="1009" h="3599" extrusionOk="0">
                  <a:moveTo>
                    <a:pt x="505" y="0"/>
                  </a:moveTo>
                  <a:cubicBezTo>
                    <a:pt x="226" y="0"/>
                    <a:pt x="0" y="226"/>
                    <a:pt x="0" y="505"/>
                  </a:cubicBezTo>
                  <a:lnTo>
                    <a:pt x="0" y="3094"/>
                  </a:lnTo>
                  <a:cubicBezTo>
                    <a:pt x="0" y="3373"/>
                    <a:pt x="226" y="3599"/>
                    <a:pt x="505" y="3599"/>
                  </a:cubicBezTo>
                  <a:cubicBezTo>
                    <a:pt x="783" y="3599"/>
                    <a:pt x="1009" y="3373"/>
                    <a:pt x="1009" y="3094"/>
                  </a:cubicBezTo>
                  <a:lnTo>
                    <a:pt x="1009" y="505"/>
                  </a:lnTo>
                  <a:cubicBezTo>
                    <a:pt x="1009" y="226"/>
                    <a:pt x="783" y="0"/>
                    <a:pt x="5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2903732" y="2027786"/>
              <a:ext cx="75499" cy="72508"/>
            </a:xfrm>
            <a:custGeom>
              <a:avLst/>
              <a:gdLst/>
              <a:ahLst/>
              <a:cxnLst/>
              <a:rect l="l" t="t" r="r" b="b"/>
              <a:pathLst>
                <a:path w="2499" h="2400" extrusionOk="0">
                  <a:moveTo>
                    <a:pt x="553" y="0"/>
                  </a:moveTo>
                  <a:cubicBezTo>
                    <a:pt x="424" y="0"/>
                    <a:pt x="296" y="49"/>
                    <a:pt x="197" y="148"/>
                  </a:cubicBezTo>
                  <a:cubicBezTo>
                    <a:pt x="0" y="345"/>
                    <a:pt x="0" y="667"/>
                    <a:pt x="197" y="864"/>
                  </a:cubicBezTo>
                  <a:lnTo>
                    <a:pt x="1590" y="2252"/>
                  </a:lnTo>
                  <a:cubicBezTo>
                    <a:pt x="1689" y="2351"/>
                    <a:pt x="1817" y="2400"/>
                    <a:pt x="1946" y="2400"/>
                  </a:cubicBezTo>
                  <a:cubicBezTo>
                    <a:pt x="2074" y="2400"/>
                    <a:pt x="2203" y="2351"/>
                    <a:pt x="2301" y="2252"/>
                  </a:cubicBezTo>
                  <a:cubicBezTo>
                    <a:pt x="2498" y="2055"/>
                    <a:pt x="2498" y="1738"/>
                    <a:pt x="2301" y="1541"/>
                  </a:cubicBezTo>
                  <a:lnTo>
                    <a:pt x="908" y="148"/>
                  </a:lnTo>
                  <a:cubicBezTo>
                    <a:pt x="810" y="49"/>
                    <a:pt x="681" y="0"/>
                    <a:pt x="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3007207" y="1841229"/>
              <a:ext cx="111058" cy="103233"/>
            </a:xfrm>
            <a:custGeom>
              <a:avLst/>
              <a:gdLst/>
              <a:ahLst/>
              <a:cxnLst/>
              <a:rect l="l" t="t" r="r" b="b"/>
              <a:pathLst>
                <a:path w="3676" h="3417" extrusionOk="0">
                  <a:moveTo>
                    <a:pt x="1760" y="1"/>
                  </a:moveTo>
                  <a:cubicBezTo>
                    <a:pt x="1307" y="1"/>
                    <a:pt x="858" y="174"/>
                    <a:pt x="519" y="510"/>
                  </a:cubicBezTo>
                  <a:lnTo>
                    <a:pt x="346" y="683"/>
                  </a:lnTo>
                  <a:cubicBezTo>
                    <a:pt x="0" y="1029"/>
                    <a:pt x="0" y="1586"/>
                    <a:pt x="346" y="1927"/>
                  </a:cubicBezTo>
                  <a:lnTo>
                    <a:pt x="1576" y="3157"/>
                  </a:lnTo>
                  <a:cubicBezTo>
                    <a:pt x="1745" y="3326"/>
                    <a:pt x="1970" y="3416"/>
                    <a:pt x="2197" y="3416"/>
                  </a:cubicBezTo>
                  <a:cubicBezTo>
                    <a:pt x="2305" y="3416"/>
                    <a:pt x="2414" y="3396"/>
                    <a:pt x="2518" y="3354"/>
                  </a:cubicBezTo>
                  <a:cubicBezTo>
                    <a:pt x="2633" y="3311"/>
                    <a:pt x="2734" y="3243"/>
                    <a:pt x="2820" y="3157"/>
                  </a:cubicBezTo>
                  <a:lnTo>
                    <a:pt x="2998" y="2984"/>
                  </a:lnTo>
                  <a:cubicBezTo>
                    <a:pt x="3675" y="2297"/>
                    <a:pt x="3675" y="1192"/>
                    <a:pt x="2998" y="510"/>
                  </a:cubicBezTo>
                  <a:cubicBezTo>
                    <a:pt x="2916" y="428"/>
                    <a:pt x="2825" y="356"/>
                    <a:pt x="2734" y="294"/>
                  </a:cubicBezTo>
                  <a:cubicBezTo>
                    <a:pt x="2437" y="97"/>
                    <a:pt x="2097" y="1"/>
                    <a:pt x="17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2785151" y="1914372"/>
              <a:ext cx="260123" cy="238733"/>
            </a:xfrm>
            <a:custGeom>
              <a:avLst/>
              <a:gdLst/>
              <a:ahLst/>
              <a:cxnLst/>
              <a:rect l="l" t="t" r="r" b="b"/>
              <a:pathLst>
                <a:path w="8610" h="7902" extrusionOk="0">
                  <a:moveTo>
                    <a:pt x="4580" y="1"/>
                  </a:moveTo>
                  <a:cubicBezTo>
                    <a:pt x="2561" y="1"/>
                    <a:pt x="577" y="1533"/>
                    <a:pt x="577" y="3950"/>
                  </a:cubicBezTo>
                  <a:cubicBezTo>
                    <a:pt x="577" y="6334"/>
                    <a:pt x="2542" y="7902"/>
                    <a:pt x="4570" y="7902"/>
                  </a:cubicBezTo>
                  <a:cubicBezTo>
                    <a:pt x="5603" y="7902"/>
                    <a:pt x="6652" y="7495"/>
                    <a:pt x="7466" y="6583"/>
                  </a:cubicBezTo>
                  <a:cubicBezTo>
                    <a:pt x="7730" y="6285"/>
                    <a:pt x="7951" y="5948"/>
                    <a:pt x="8119" y="5583"/>
                  </a:cubicBezTo>
                  <a:cubicBezTo>
                    <a:pt x="8191" y="5420"/>
                    <a:pt x="8057" y="5292"/>
                    <a:pt x="7922" y="5292"/>
                  </a:cubicBezTo>
                  <a:cubicBezTo>
                    <a:pt x="7851" y="5292"/>
                    <a:pt x="7780" y="5328"/>
                    <a:pt x="7740" y="5415"/>
                  </a:cubicBezTo>
                  <a:cubicBezTo>
                    <a:pt x="7163" y="6674"/>
                    <a:pt x="5909" y="7486"/>
                    <a:pt x="4521" y="7486"/>
                  </a:cubicBezTo>
                  <a:cubicBezTo>
                    <a:pt x="1658" y="7486"/>
                    <a:pt x="0" y="4253"/>
                    <a:pt x="1610" y="1937"/>
                  </a:cubicBezTo>
                  <a:cubicBezTo>
                    <a:pt x="2312" y="926"/>
                    <a:pt x="3418" y="413"/>
                    <a:pt x="4525" y="413"/>
                  </a:cubicBezTo>
                  <a:cubicBezTo>
                    <a:pt x="5622" y="413"/>
                    <a:pt x="6720" y="916"/>
                    <a:pt x="7427" y="1937"/>
                  </a:cubicBezTo>
                  <a:cubicBezTo>
                    <a:pt x="7980" y="2734"/>
                    <a:pt x="8181" y="3729"/>
                    <a:pt x="7980" y="4680"/>
                  </a:cubicBezTo>
                  <a:cubicBezTo>
                    <a:pt x="7946" y="4833"/>
                    <a:pt x="8067" y="4926"/>
                    <a:pt x="8185" y="4926"/>
                  </a:cubicBezTo>
                  <a:cubicBezTo>
                    <a:pt x="8273" y="4926"/>
                    <a:pt x="8359" y="4876"/>
                    <a:pt x="8383" y="4762"/>
                  </a:cubicBezTo>
                  <a:cubicBezTo>
                    <a:pt x="8609" y="3695"/>
                    <a:pt x="8383" y="2581"/>
                    <a:pt x="7759" y="1687"/>
                  </a:cubicBezTo>
                  <a:cubicBezTo>
                    <a:pt x="6944" y="520"/>
                    <a:pt x="5756" y="1"/>
                    <a:pt x="4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2898777" y="1942680"/>
              <a:ext cx="93113" cy="163838"/>
            </a:xfrm>
            <a:custGeom>
              <a:avLst/>
              <a:gdLst/>
              <a:ahLst/>
              <a:cxnLst/>
              <a:rect l="l" t="t" r="r" b="b"/>
              <a:pathLst>
                <a:path w="3082" h="5423" extrusionOk="0">
                  <a:moveTo>
                    <a:pt x="717" y="376"/>
                  </a:moveTo>
                  <a:cubicBezTo>
                    <a:pt x="894" y="376"/>
                    <a:pt x="1034" y="534"/>
                    <a:pt x="1014" y="712"/>
                  </a:cubicBezTo>
                  <a:lnTo>
                    <a:pt x="1014" y="2677"/>
                  </a:lnTo>
                  <a:cubicBezTo>
                    <a:pt x="918" y="2633"/>
                    <a:pt x="816" y="2612"/>
                    <a:pt x="715" y="2612"/>
                  </a:cubicBezTo>
                  <a:cubicBezTo>
                    <a:pt x="613" y="2612"/>
                    <a:pt x="512" y="2633"/>
                    <a:pt x="419" y="2677"/>
                  </a:cubicBezTo>
                  <a:lnTo>
                    <a:pt x="419" y="712"/>
                  </a:lnTo>
                  <a:cubicBezTo>
                    <a:pt x="395" y="534"/>
                    <a:pt x="534" y="376"/>
                    <a:pt x="717" y="376"/>
                  </a:cubicBezTo>
                  <a:close/>
                  <a:moveTo>
                    <a:pt x="751" y="3027"/>
                  </a:moveTo>
                  <a:cubicBezTo>
                    <a:pt x="883" y="3027"/>
                    <a:pt x="921" y="3102"/>
                    <a:pt x="2321" y="4502"/>
                  </a:cubicBezTo>
                  <a:lnTo>
                    <a:pt x="2316" y="4502"/>
                  </a:lnTo>
                  <a:cubicBezTo>
                    <a:pt x="2465" y="4613"/>
                    <a:pt x="2480" y="4824"/>
                    <a:pt x="2350" y="4954"/>
                  </a:cubicBezTo>
                  <a:cubicBezTo>
                    <a:pt x="2291" y="5013"/>
                    <a:pt x="2214" y="5042"/>
                    <a:pt x="2138" y="5042"/>
                  </a:cubicBezTo>
                  <a:cubicBezTo>
                    <a:pt x="2048" y="5042"/>
                    <a:pt x="1958" y="5001"/>
                    <a:pt x="1898" y="4920"/>
                  </a:cubicBezTo>
                  <a:lnTo>
                    <a:pt x="510" y="3537"/>
                  </a:lnTo>
                  <a:cubicBezTo>
                    <a:pt x="327" y="3344"/>
                    <a:pt x="457" y="3032"/>
                    <a:pt x="721" y="3027"/>
                  </a:cubicBezTo>
                  <a:cubicBezTo>
                    <a:pt x="732" y="3027"/>
                    <a:pt x="742" y="3027"/>
                    <a:pt x="751" y="3027"/>
                  </a:cubicBezTo>
                  <a:close/>
                  <a:moveTo>
                    <a:pt x="717" y="1"/>
                  </a:moveTo>
                  <a:cubicBezTo>
                    <a:pt x="327" y="1"/>
                    <a:pt x="6" y="318"/>
                    <a:pt x="6" y="712"/>
                  </a:cubicBezTo>
                  <a:lnTo>
                    <a:pt x="6" y="3306"/>
                  </a:lnTo>
                  <a:cubicBezTo>
                    <a:pt x="1" y="3498"/>
                    <a:pt x="78" y="3685"/>
                    <a:pt x="217" y="3820"/>
                  </a:cubicBezTo>
                  <a:cubicBezTo>
                    <a:pt x="1629" y="5204"/>
                    <a:pt x="1610" y="5285"/>
                    <a:pt x="1865" y="5376"/>
                  </a:cubicBezTo>
                  <a:cubicBezTo>
                    <a:pt x="1953" y="5408"/>
                    <a:pt x="2038" y="5423"/>
                    <a:pt x="2120" y="5423"/>
                  </a:cubicBezTo>
                  <a:cubicBezTo>
                    <a:pt x="2703" y="5423"/>
                    <a:pt x="3081" y="4681"/>
                    <a:pt x="2609" y="4209"/>
                  </a:cubicBezTo>
                  <a:lnTo>
                    <a:pt x="1428" y="3027"/>
                  </a:lnTo>
                  <a:lnTo>
                    <a:pt x="1428" y="712"/>
                  </a:lnTo>
                  <a:cubicBezTo>
                    <a:pt x="1428" y="318"/>
                    <a:pt x="1110" y="1"/>
                    <a:pt x="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2955968" y="209117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2956119" y="2091442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2725211" y="1841138"/>
              <a:ext cx="111061" cy="103327"/>
            </a:xfrm>
            <a:custGeom>
              <a:avLst/>
              <a:gdLst/>
              <a:ahLst/>
              <a:cxnLst/>
              <a:rect l="l" t="t" r="r" b="b"/>
              <a:pathLst>
                <a:path w="3676" h="3420" extrusionOk="0">
                  <a:moveTo>
                    <a:pt x="1922" y="0"/>
                  </a:moveTo>
                  <a:cubicBezTo>
                    <a:pt x="1474" y="0"/>
                    <a:pt x="1026" y="170"/>
                    <a:pt x="682" y="508"/>
                  </a:cubicBezTo>
                  <a:cubicBezTo>
                    <a:pt x="668" y="527"/>
                    <a:pt x="649" y="547"/>
                    <a:pt x="634" y="561"/>
                  </a:cubicBezTo>
                  <a:cubicBezTo>
                    <a:pt x="0" y="1253"/>
                    <a:pt x="24" y="2319"/>
                    <a:pt x="682" y="2987"/>
                  </a:cubicBezTo>
                  <a:lnTo>
                    <a:pt x="860" y="3160"/>
                  </a:lnTo>
                  <a:cubicBezTo>
                    <a:pt x="1031" y="3333"/>
                    <a:pt x="1255" y="3419"/>
                    <a:pt x="1480" y="3419"/>
                  </a:cubicBezTo>
                  <a:cubicBezTo>
                    <a:pt x="1706" y="3419"/>
                    <a:pt x="1931" y="3333"/>
                    <a:pt x="2104" y="3160"/>
                  </a:cubicBezTo>
                  <a:lnTo>
                    <a:pt x="3334" y="1930"/>
                  </a:lnTo>
                  <a:cubicBezTo>
                    <a:pt x="3675" y="1589"/>
                    <a:pt x="3675" y="1032"/>
                    <a:pt x="3334" y="686"/>
                  </a:cubicBezTo>
                  <a:lnTo>
                    <a:pt x="3161" y="508"/>
                  </a:lnTo>
                  <a:cubicBezTo>
                    <a:pt x="2818" y="170"/>
                    <a:pt x="2370" y="0"/>
                    <a:pt x="1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2718534" y="1784068"/>
              <a:ext cx="404243" cy="418171"/>
            </a:xfrm>
            <a:custGeom>
              <a:avLst/>
              <a:gdLst/>
              <a:ahLst/>
              <a:cxnLst/>
              <a:rect l="l" t="t" r="r" b="b"/>
              <a:pathLst>
                <a:path w="13380" h="13841" extrusionOk="0">
                  <a:moveTo>
                    <a:pt x="7634" y="413"/>
                  </a:moveTo>
                  <a:cubicBezTo>
                    <a:pt x="8316" y="413"/>
                    <a:pt x="8950" y="773"/>
                    <a:pt x="9301" y="1360"/>
                  </a:cubicBezTo>
                  <a:cubicBezTo>
                    <a:pt x="9421" y="1508"/>
                    <a:pt x="9546" y="1950"/>
                    <a:pt x="10074" y="2123"/>
                  </a:cubicBezTo>
                  <a:cubicBezTo>
                    <a:pt x="9930" y="2248"/>
                    <a:pt x="9796" y="2383"/>
                    <a:pt x="9671" y="2527"/>
                  </a:cubicBezTo>
                  <a:cubicBezTo>
                    <a:pt x="9113" y="2239"/>
                    <a:pt x="8960" y="1782"/>
                    <a:pt x="8849" y="1629"/>
                  </a:cubicBezTo>
                  <a:cubicBezTo>
                    <a:pt x="8595" y="1201"/>
                    <a:pt x="8133" y="942"/>
                    <a:pt x="7634" y="942"/>
                  </a:cubicBezTo>
                  <a:lnTo>
                    <a:pt x="5674" y="942"/>
                  </a:lnTo>
                  <a:cubicBezTo>
                    <a:pt x="5174" y="942"/>
                    <a:pt x="4713" y="1201"/>
                    <a:pt x="4458" y="1629"/>
                  </a:cubicBezTo>
                  <a:cubicBezTo>
                    <a:pt x="4338" y="1797"/>
                    <a:pt x="4208" y="2181"/>
                    <a:pt x="3738" y="2469"/>
                  </a:cubicBezTo>
                  <a:cubicBezTo>
                    <a:pt x="3723" y="2455"/>
                    <a:pt x="3714" y="2445"/>
                    <a:pt x="3699" y="2431"/>
                  </a:cubicBezTo>
                  <a:lnTo>
                    <a:pt x="3526" y="2258"/>
                  </a:lnTo>
                  <a:cubicBezTo>
                    <a:pt x="3464" y="2195"/>
                    <a:pt x="3401" y="2138"/>
                    <a:pt x="3334" y="2090"/>
                  </a:cubicBezTo>
                  <a:cubicBezTo>
                    <a:pt x="3776" y="1888"/>
                    <a:pt x="3882" y="1523"/>
                    <a:pt x="4007" y="1360"/>
                  </a:cubicBezTo>
                  <a:cubicBezTo>
                    <a:pt x="4357" y="773"/>
                    <a:pt x="4987" y="413"/>
                    <a:pt x="5674" y="413"/>
                  </a:cubicBezTo>
                  <a:close/>
                  <a:moveTo>
                    <a:pt x="3219" y="4444"/>
                  </a:moveTo>
                  <a:lnTo>
                    <a:pt x="3469" y="4694"/>
                  </a:lnTo>
                  <a:cubicBezTo>
                    <a:pt x="3349" y="4804"/>
                    <a:pt x="3228" y="4924"/>
                    <a:pt x="3118" y="5049"/>
                  </a:cubicBezTo>
                  <a:lnTo>
                    <a:pt x="2868" y="4799"/>
                  </a:lnTo>
                  <a:lnTo>
                    <a:pt x="3219" y="4444"/>
                  </a:lnTo>
                  <a:close/>
                  <a:moveTo>
                    <a:pt x="10233" y="4444"/>
                  </a:moveTo>
                  <a:lnTo>
                    <a:pt x="10588" y="4794"/>
                  </a:lnTo>
                  <a:lnTo>
                    <a:pt x="10338" y="5049"/>
                  </a:lnTo>
                  <a:cubicBezTo>
                    <a:pt x="10228" y="4924"/>
                    <a:pt x="10108" y="4804"/>
                    <a:pt x="9988" y="4694"/>
                  </a:cubicBezTo>
                  <a:lnTo>
                    <a:pt x="10233" y="4444"/>
                  </a:lnTo>
                  <a:close/>
                  <a:moveTo>
                    <a:pt x="2143" y="2095"/>
                  </a:moveTo>
                  <a:cubicBezTo>
                    <a:pt x="2959" y="2095"/>
                    <a:pt x="3344" y="2681"/>
                    <a:pt x="3411" y="2719"/>
                  </a:cubicBezTo>
                  <a:cubicBezTo>
                    <a:pt x="3603" y="2916"/>
                    <a:pt x="3661" y="3204"/>
                    <a:pt x="3555" y="3459"/>
                  </a:cubicBezTo>
                  <a:cubicBezTo>
                    <a:pt x="3488" y="3627"/>
                    <a:pt x="3536" y="3545"/>
                    <a:pt x="2181" y="4905"/>
                  </a:cubicBezTo>
                  <a:cubicBezTo>
                    <a:pt x="2049" y="5037"/>
                    <a:pt x="1876" y="5103"/>
                    <a:pt x="1703" y="5103"/>
                  </a:cubicBezTo>
                  <a:cubicBezTo>
                    <a:pt x="1530" y="5103"/>
                    <a:pt x="1357" y="5037"/>
                    <a:pt x="1225" y="4905"/>
                  </a:cubicBezTo>
                  <a:lnTo>
                    <a:pt x="1052" y="4732"/>
                  </a:lnTo>
                  <a:cubicBezTo>
                    <a:pt x="96" y="3776"/>
                    <a:pt x="745" y="2095"/>
                    <a:pt x="2143" y="2095"/>
                  </a:cubicBezTo>
                  <a:close/>
                  <a:moveTo>
                    <a:pt x="7634" y="1355"/>
                  </a:moveTo>
                  <a:cubicBezTo>
                    <a:pt x="7989" y="1355"/>
                    <a:pt x="8316" y="1537"/>
                    <a:pt x="8498" y="1840"/>
                  </a:cubicBezTo>
                  <a:cubicBezTo>
                    <a:pt x="8609" y="1994"/>
                    <a:pt x="8806" y="2541"/>
                    <a:pt x="9483" y="2892"/>
                  </a:cubicBezTo>
                  <a:cubicBezTo>
                    <a:pt x="9373" y="3272"/>
                    <a:pt x="9474" y="3685"/>
                    <a:pt x="9757" y="3963"/>
                  </a:cubicBezTo>
                  <a:lnTo>
                    <a:pt x="9945" y="4155"/>
                  </a:lnTo>
                  <a:lnTo>
                    <a:pt x="9671" y="4429"/>
                  </a:lnTo>
                  <a:cubicBezTo>
                    <a:pt x="8812" y="3771"/>
                    <a:pt x="7775" y="3430"/>
                    <a:pt x="6727" y="3430"/>
                  </a:cubicBezTo>
                  <a:cubicBezTo>
                    <a:pt x="6123" y="3430"/>
                    <a:pt x="5514" y="3544"/>
                    <a:pt x="4934" y="3776"/>
                  </a:cubicBezTo>
                  <a:cubicBezTo>
                    <a:pt x="4709" y="3865"/>
                    <a:pt x="4803" y="4172"/>
                    <a:pt x="5004" y="4172"/>
                  </a:cubicBezTo>
                  <a:cubicBezTo>
                    <a:pt x="5030" y="4172"/>
                    <a:pt x="5058" y="4167"/>
                    <a:pt x="5088" y="4155"/>
                  </a:cubicBezTo>
                  <a:cubicBezTo>
                    <a:pt x="5630" y="3939"/>
                    <a:pt x="6182" y="3839"/>
                    <a:pt x="6722" y="3839"/>
                  </a:cubicBezTo>
                  <a:cubicBezTo>
                    <a:pt x="9050" y="3839"/>
                    <a:pt x="11146" y="5709"/>
                    <a:pt x="11146" y="8263"/>
                  </a:cubicBezTo>
                  <a:cubicBezTo>
                    <a:pt x="11146" y="10813"/>
                    <a:pt x="9054" y="12685"/>
                    <a:pt x="6729" y="12685"/>
                  </a:cubicBezTo>
                  <a:cubicBezTo>
                    <a:pt x="6175" y="12685"/>
                    <a:pt x="5609" y="12579"/>
                    <a:pt x="5054" y="12351"/>
                  </a:cubicBezTo>
                  <a:cubicBezTo>
                    <a:pt x="1768" y="11011"/>
                    <a:pt x="1297" y="6442"/>
                    <a:pt x="4381" y="4511"/>
                  </a:cubicBezTo>
                  <a:cubicBezTo>
                    <a:pt x="4564" y="4385"/>
                    <a:pt x="4445" y="4132"/>
                    <a:pt x="4267" y="4132"/>
                  </a:cubicBezTo>
                  <a:cubicBezTo>
                    <a:pt x="4235" y="4132"/>
                    <a:pt x="4200" y="4141"/>
                    <a:pt x="4165" y="4160"/>
                  </a:cubicBezTo>
                  <a:cubicBezTo>
                    <a:pt x="4036" y="4247"/>
                    <a:pt x="3906" y="4333"/>
                    <a:pt x="3781" y="4429"/>
                  </a:cubicBezTo>
                  <a:lnTo>
                    <a:pt x="3507" y="4155"/>
                  </a:lnTo>
                  <a:cubicBezTo>
                    <a:pt x="3598" y="4040"/>
                    <a:pt x="4016" y="3786"/>
                    <a:pt x="4016" y="3195"/>
                  </a:cubicBezTo>
                  <a:cubicBezTo>
                    <a:pt x="4016" y="3070"/>
                    <a:pt x="3992" y="2945"/>
                    <a:pt x="3954" y="2825"/>
                  </a:cubicBezTo>
                  <a:cubicBezTo>
                    <a:pt x="4526" y="2474"/>
                    <a:pt x="4698" y="1998"/>
                    <a:pt x="4814" y="1840"/>
                  </a:cubicBezTo>
                  <a:cubicBezTo>
                    <a:pt x="4992" y="1537"/>
                    <a:pt x="5318" y="1355"/>
                    <a:pt x="5674" y="1355"/>
                  </a:cubicBezTo>
                  <a:close/>
                  <a:moveTo>
                    <a:pt x="3449" y="11813"/>
                  </a:moveTo>
                  <a:cubicBezTo>
                    <a:pt x="3728" y="12068"/>
                    <a:pt x="4031" y="12289"/>
                    <a:pt x="4357" y="12471"/>
                  </a:cubicBezTo>
                  <a:lnTo>
                    <a:pt x="3560" y="13269"/>
                  </a:lnTo>
                  <a:cubicBezTo>
                    <a:pt x="3453" y="13367"/>
                    <a:pt x="3318" y="13415"/>
                    <a:pt x="3184" y="13415"/>
                  </a:cubicBezTo>
                  <a:cubicBezTo>
                    <a:pt x="3042" y="13415"/>
                    <a:pt x="2900" y="13361"/>
                    <a:pt x="2791" y="13254"/>
                  </a:cubicBezTo>
                  <a:cubicBezTo>
                    <a:pt x="2585" y="13043"/>
                    <a:pt x="2575" y="12707"/>
                    <a:pt x="2777" y="12486"/>
                  </a:cubicBezTo>
                  <a:lnTo>
                    <a:pt x="3449" y="11813"/>
                  </a:lnTo>
                  <a:close/>
                  <a:moveTo>
                    <a:pt x="10007" y="11808"/>
                  </a:moveTo>
                  <a:lnTo>
                    <a:pt x="10680" y="12486"/>
                  </a:lnTo>
                  <a:cubicBezTo>
                    <a:pt x="10910" y="12702"/>
                    <a:pt x="10920" y="13062"/>
                    <a:pt x="10694" y="13283"/>
                  </a:cubicBezTo>
                  <a:cubicBezTo>
                    <a:pt x="10586" y="13391"/>
                    <a:pt x="10444" y="13445"/>
                    <a:pt x="10303" y="13445"/>
                  </a:cubicBezTo>
                  <a:cubicBezTo>
                    <a:pt x="10156" y="13445"/>
                    <a:pt x="10009" y="13386"/>
                    <a:pt x="9901" y="13269"/>
                  </a:cubicBezTo>
                  <a:lnTo>
                    <a:pt x="9104" y="12471"/>
                  </a:lnTo>
                  <a:cubicBezTo>
                    <a:pt x="9430" y="12284"/>
                    <a:pt x="9733" y="12063"/>
                    <a:pt x="10007" y="11808"/>
                  </a:cubicBezTo>
                  <a:close/>
                  <a:moveTo>
                    <a:pt x="5674" y="0"/>
                  </a:moveTo>
                  <a:cubicBezTo>
                    <a:pt x="4843" y="0"/>
                    <a:pt x="4079" y="437"/>
                    <a:pt x="3651" y="1148"/>
                  </a:cubicBezTo>
                  <a:lnTo>
                    <a:pt x="3478" y="1432"/>
                  </a:lnTo>
                  <a:cubicBezTo>
                    <a:pt x="3296" y="1742"/>
                    <a:pt x="2998" y="1774"/>
                    <a:pt x="2837" y="1774"/>
                  </a:cubicBezTo>
                  <a:cubicBezTo>
                    <a:pt x="2794" y="1774"/>
                    <a:pt x="2761" y="1772"/>
                    <a:pt x="2742" y="1772"/>
                  </a:cubicBezTo>
                  <a:cubicBezTo>
                    <a:pt x="2736" y="1772"/>
                    <a:pt x="2732" y="1772"/>
                    <a:pt x="2729" y="1773"/>
                  </a:cubicBezTo>
                  <a:cubicBezTo>
                    <a:pt x="2533" y="1710"/>
                    <a:pt x="2334" y="1680"/>
                    <a:pt x="2137" y="1680"/>
                  </a:cubicBezTo>
                  <a:cubicBezTo>
                    <a:pt x="1469" y="1680"/>
                    <a:pt x="830" y="2026"/>
                    <a:pt x="466" y="2623"/>
                  </a:cubicBezTo>
                  <a:cubicBezTo>
                    <a:pt x="0" y="3392"/>
                    <a:pt x="120" y="4381"/>
                    <a:pt x="759" y="5020"/>
                  </a:cubicBezTo>
                  <a:cubicBezTo>
                    <a:pt x="855" y="5092"/>
                    <a:pt x="1119" y="5515"/>
                    <a:pt x="1701" y="5515"/>
                  </a:cubicBezTo>
                  <a:cubicBezTo>
                    <a:pt x="2253" y="5515"/>
                    <a:pt x="2522" y="5126"/>
                    <a:pt x="2575" y="5087"/>
                  </a:cubicBezTo>
                  <a:lnTo>
                    <a:pt x="2859" y="5371"/>
                  </a:lnTo>
                  <a:cubicBezTo>
                    <a:pt x="1403" y="7321"/>
                    <a:pt x="1682" y="9973"/>
                    <a:pt x="3161" y="11520"/>
                  </a:cubicBezTo>
                  <a:lnTo>
                    <a:pt x="2484" y="12197"/>
                  </a:lnTo>
                  <a:cubicBezTo>
                    <a:pt x="1883" y="12798"/>
                    <a:pt x="2306" y="13840"/>
                    <a:pt x="3166" y="13840"/>
                  </a:cubicBezTo>
                  <a:cubicBezTo>
                    <a:pt x="3421" y="13840"/>
                    <a:pt x="3666" y="13739"/>
                    <a:pt x="3848" y="13557"/>
                  </a:cubicBezTo>
                  <a:lnTo>
                    <a:pt x="4742" y="12663"/>
                  </a:lnTo>
                  <a:cubicBezTo>
                    <a:pt x="5373" y="12949"/>
                    <a:pt x="6051" y="13092"/>
                    <a:pt x="6728" y="13092"/>
                  </a:cubicBezTo>
                  <a:cubicBezTo>
                    <a:pt x="7406" y="13092"/>
                    <a:pt x="8083" y="12949"/>
                    <a:pt x="8715" y="12663"/>
                  </a:cubicBezTo>
                  <a:lnTo>
                    <a:pt x="9603" y="13557"/>
                  </a:lnTo>
                  <a:cubicBezTo>
                    <a:pt x="9786" y="13739"/>
                    <a:pt x="10031" y="13840"/>
                    <a:pt x="10286" y="13840"/>
                  </a:cubicBezTo>
                  <a:cubicBezTo>
                    <a:pt x="11141" y="13840"/>
                    <a:pt x="11578" y="12803"/>
                    <a:pt x="10968" y="12193"/>
                  </a:cubicBezTo>
                  <a:lnTo>
                    <a:pt x="10295" y="11520"/>
                  </a:lnTo>
                  <a:cubicBezTo>
                    <a:pt x="11857" y="9805"/>
                    <a:pt x="11981" y="7225"/>
                    <a:pt x="10593" y="5366"/>
                  </a:cubicBezTo>
                  <a:lnTo>
                    <a:pt x="10872" y="5087"/>
                  </a:lnTo>
                  <a:cubicBezTo>
                    <a:pt x="10934" y="5131"/>
                    <a:pt x="11189" y="5510"/>
                    <a:pt x="11751" y="5510"/>
                  </a:cubicBezTo>
                  <a:cubicBezTo>
                    <a:pt x="12039" y="5510"/>
                    <a:pt x="12313" y="5400"/>
                    <a:pt x="12519" y="5193"/>
                  </a:cubicBezTo>
                  <a:cubicBezTo>
                    <a:pt x="12568" y="5126"/>
                    <a:pt x="13379" y="4540"/>
                    <a:pt x="13255" y="3425"/>
                  </a:cubicBezTo>
                  <a:cubicBezTo>
                    <a:pt x="13241" y="3299"/>
                    <a:pt x="13147" y="3240"/>
                    <a:pt x="13053" y="3240"/>
                  </a:cubicBezTo>
                  <a:cubicBezTo>
                    <a:pt x="12942" y="3240"/>
                    <a:pt x="12831" y="3321"/>
                    <a:pt x="12846" y="3469"/>
                  </a:cubicBezTo>
                  <a:cubicBezTo>
                    <a:pt x="12947" y="4367"/>
                    <a:pt x="12284" y="4823"/>
                    <a:pt x="12231" y="4905"/>
                  </a:cubicBezTo>
                  <a:cubicBezTo>
                    <a:pt x="12099" y="5035"/>
                    <a:pt x="11926" y="5099"/>
                    <a:pt x="11753" y="5099"/>
                  </a:cubicBezTo>
                  <a:cubicBezTo>
                    <a:pt x="11580" y="5099"/>
                    <a:pt x="11407" y="5035"/>
                    <a:pt x="11275" y="4905"/>
                  </a:cubicBezTo>
                  <a:lnTo>
                    <a:pt x="10045" y="3675"/>
                  </a:lnTo>
                  <a:cubicBezTo>
                    <a:pt x="9781" y="3411"/>
                    <a:pt x="9781" y="2983"/>
                    <a:pt x="10045" y="2719"/>
                  </a:cubicBezTo>
                  <a:cubicBezTo>
                    <a:pt x="10137" y="2657"/>
                    <a:pt x="10511" y="2095"/>
                    <a:pt x="11314" y="2095"/>
                  </a:cubicBezTo>
                  <a:cubicBezTo>
                    <a:pt x="11833" y="2095"/>
                    <a:pt x="12323" y="2354"/>
                    <a:pt x="12606" y="2791"/>
                  </a:cubicBezTo>
                  <a:cubicBezTo>
                    <a:pt x="12650" y="2859"/>
                    <a:pt x="12711" y="2888"/>
                    <a:pt x="12772" y="2888"/>
                  </a:cubicBezTo>
                  <a:cubicBezTo>
                    <a:pt x="12916" y="2888"/>
                    <a:pt x="13057" y="2728"/>
                    <a:pt x="12952" y="2565"/>
                  </a:cubicBezTo>
                  <a:cubicBezTo>
                    <a:pt x="12583" y="2005"/>
                    <a:pt x="11962" y="1682"/>
                    <a:pt x="11315" y="1682"/>
                  </a:cubicBezTo>
                  <a:cubicBezTo>
                    <a:pt x="11120" y="1682"/>
                    <a:pt x="10922" y="1711"/>
                    <a:pt x="10728" y="1773"/>
                  </a:cubicBezTo>
                  <a:lnTo>
                    <a:pt x="10425" y="1773"/>
                  </a:lnTo>
                  <a:cubicBezTo>
                    <a:pt x="10180" y="1773"/>
                    <a:pt x="9949" y="1643"/>
                    <a:pt x="9824" y="1432"/>
                  </a:cubicBezTo>
                  <a:lnTo>
                    <a:pt x="9651" y="1148"/>
                  </a:lnTo>
                  <a:cubicBezTo>
                    <a:pt x="9229" y="437"/>
                    <a:pt x="8460" y="5"/>
                    <a:pt x="7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1" name="Google Shape;1091;p38">
            <a:hlinkClick r:id="rId3" action="ppaction://hlinksldjump"/>
          </p:cNvPr>
          <p:cNvSpPr/>
          <p:nvPr/>
        </p:nvSpPr>
        <p:spPr>
          <a:xfrm>
            <a:off x="4855177" y="1626085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solidFill>
                  <a:schemeClr val="dk1"/>
                </a:solidFill>
              </a:rPr>
              <a:t>vákuum, a tým 10x vyšší tlak ako na Mesiaci</a:t>
            </a:r>
          </a:p>
        </p:txBody>
      </p:sp>
      <p:sp>
        <p:nvSpPr>
          <p:cNvPr id="1092" name="Google Shape;1092;p38">
            <a:hlinkClick r:id="rId3" action="ppaction://hlinksldjump"/>
          </p:cNvPr>
          <p:cNvSpPr/>
          <p:nvPr/>
        </p:nvSpPr>
        <p:spPr>
          <a:xfrm>
            <a:off x="5001694" y="1690989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3" name="Google Shape;1093;p38">
            <a:hlinkClick r:id="rId3" action="ppaction://hlinksldjump"/>
          </p:cNvPr>
          <p:cNvSpPr/>
          <p:nvPr/>
        </p:nvSpPr>
        <p:spPr>
          <a:xfrm>
            <a:off x="4855175" y="2875360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Najväčšia </a:t>
            </a:r>
            <a:r>
              <a:rPr lang="sk-SK" sz="1600" dirty="0" err="1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kryogénna</a:t>
            </a: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 komora na svete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94" name="Google Shape;1094;p38">
            <a:hlinkClick r:id="rId3" action="ppaction://hlinksldjump"/>
          </p:cNvPr>
          <p:cNvSpPr/>
          <p:nvPr/>
        </p:nvSpPr>
        <p:spPr>
          <a:xfrm>
            <a:off x="4999166" y="2973205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5" name="Google Shape;1095;p38">
            <a:hlinkClick r:id="rId4" action="ppaction://hlinksldjump"/>
          </p:cNvPr>
          <p:cNvSpPr/>
          <p:nvPr/>
        </p:nvSpPr>
        <p:spPr>
          <a:xfrm>
            <a:off x="4855177" y="2256110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3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Je využívané množstvo magnetov, napr. </a:t>
            </a:r>
            <a:r>
              <a:rPr lang="sk-SK" sz="1300" dirty="0" err="1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kvadrupóly</a:t>
            </a:r>
            <a:endParaRPr sz="1300" dirty="0">
              <a:solidFill>
                <a:schemeClr val="dk1"/>
              </a:solidFill>
            </a:endParaRPr>
          </a:p>
        </p:txBody>
      </p:sp>
      <p:sp>
        <p:nvSpPr>
          <p:cNvPr id="1096" name="Google Shape;1096;p38">
            <a:hlinkClick r:id="rId4" action="ppaction://hlinksldjump"/>
          </p:cNvPr>
          <p:cNvSpPr/>
          <p:nvPr/>
        </p:nvSpPr>
        <p:spPr>
          <a:xfrm>
            <a:off x="5001694" y="2326010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7" name="Google Shape;1093;p38">
            <a:hlinkClick r:id="rId3" action="ppaction://hlinksldjump"/>
            <a:extLst>
              <a:ext uri="{FF2B5EF4-FFF2-40B4-BE49-F238E27FC236}">
                <a16:creationId xmlns:a16="http://schemas.microsoft.com/office/drawing/2014/main" id="{C4219020-75BB-7098-6BAE-20204AD54FC1}"/>
              </a:ext>
            </a:extLst>
          </p:cNvPr>
          <p:cNvSpPr/>
          <p:nvPr/>
        </p:nvSpPr>
        <p:spPr>
          <a:xfrm>
            <a:off x="4855175" y="3505385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Dutinový </a:t>
            </a:r>
            <a:r>
              <a:rPr lang="sk-SK" sz="1600" dirty="0" err="1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rezonátor</a:t>
            </a: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,, ktorý drží protóny v zhluku pokope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8" name="Google Shape;1094;p38">
            <a:hlinkClick r:id="rId3" action="ppaction://hlinksldjump"/>
            <a:extLst>
              <a:ext uri="{FF2B5EF4-FFF2-40B4-BE49-F238E27FC236}">
                <a16:creationId xmlns:a16="http://schemas.microsoft.com/office/drawing/2014/main" id="{E0E1DB3B-9F95-296D-2593-BE06A49E3F6E}"/>
              </a:ext>
            </a:extLst>
          </p:cNvPr>
          <p:cNvSpPr/>
          <p:nvPr/>
        </p:nvSpPr>
        <p:spPr>
          <a:xfrm>
            <a:off x="4959597" y="3575285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D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1112679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38"/>
          <p:cNvSpPr/>
          <p:nvPr/>
        </p:nvSpPr>
        <p:spPr>
          <a:xfrm>
            <a:off x="986125" y="1880525"/>
            <a:ext cx="3302700" cy="2123400"/>
          </a:xfrm>
          <a:prstGeom prst="roundRect">
            <a:avLst>
              <a:gd name="adj" fmla="val 12107"/>
            </a:avLst>
          </a:prstGeom>
          <a:solidFill>
            <a:schemeClr val="accen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411475" rIns="2743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200" b="1" dirty="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Detektor skúmajúci </a:t>
            </a:r>
            <a:r>
              <a:rPr lang="sk-SK" sz="2200" b="1" dirty="0" err="1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kvarkovo-gluónovú</a:t>
            </a:r>
            <a:r>
              <a:rPr lang="sk-SK" sz="2200" b="1" dirty="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 plazmu je ...</a:t>
            </a:r>
            <a:endParaRPr sz="2200" b="1" dirty="0"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073" name="Google Shape;1073;p38"/>
          <p:cNvSpPr/>
          <p:nvPr/>
        </p:nvSpPr>
        <p:spPr>
          <a:xfrm>
            <a:off x="2311525" y="1554587"/>
            <a:ext cx="651900" cy="6519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4" name="Google Shape;1074;p38"/>
          <p:cNvGrpSpPr/>
          <p:nvPr/>
        </p:nvGrpSpPr>
        <p:grpSpPr>
          <a:xfrm>
            <a:off x="2435354" y="1671452"/>
            <a:ext cx="404243" cy="418171"/>
            <a:chOff x="2718534" y="1784068"/>
            <a:chExt cx="404243" cy="418171"/>
          </a:xfrm>
        </p:grpSpPr>
        <p:sp>
          <p:nvSpPr>
            <p:cNvPr id="1075" name="Google Shape;1075;p38"/>
            <p:cNvSpPr/>
            <p:nvPr/>
          </p:nvSpPr>
          <p:spPr>
            <a:xfrm>
              <a:off x="2773671" y="1790292"/>
              <a:ext cx="296256" cy="81904"/>
            </a:xfrm>
            <a:custGeom>
              <a:avLst/>
              <a:gdLst/>
              <a:ahLst/>
              <a:cxnLst/>
              <a:rect l="l" t="t" r="r" b="b"/>
              <a:pathLst>
                <a:path w="9806" h="2711" extrusionOk="0">
                  <a:moveTo>
                    <a:pt x="3849" y="1"/>
                  </a:moveTo>
                  <a:cubicBezTo>
                    <a:pt x="3090" y="1"/>
                    <a:pt x="2393" y="399"/>
                    <a:pt x="2004" y="1048"/>
                  </a:cubicBezTo>
                  <a:lnTo>
                    <a:pt x="1831" y="1331"/>
                  </a:lnTo>
                  <a:cubicBezTo>
                    <a:pt x="1668" y="1605"/>
                    <a:pt x="1375" y="1768"/>
                    <a:pt x="1058" y="1773"/>
                  </a:cubicBezTo>
                  <a:lnTo>
                    <a:pt x="471" y="1773"/>
                  </a:lnTo>
                  <a:cubicBezTo>
                    <a:pt x="212" y="1773"/>
                    <a:pt x="1" y="1980"/>
                    <a:pt x="1" y="2239"/>
                  </a:cubicBezTo>
                  <a:cubicBezTo>
                    <a:pt x="1" y="2499"/>
                    <a:pt x="212" y="2710"/>
                    <a:pt x="471" y="2710"/>
                  </a:cubicBezTo>
                  <a:lnTo>
                    <a:pt x="1058" y="2710"/>
                  </a:lnTo>
                  <a:cubicBezTo>
                    <a:pt x="1706" y="2710"/>
                    <a:pt x="2307" y="2369"/>
                    <a:pt x="2638" y="1816"/>
                  </a:cubicBezTo>
                  <a:lnTo>
                    <a:pt x="2811" y="1528"/>
                  </a:lnTo>
                  <a:cubicBezTo>
                    <a:pt x="3027" y="1163"/>
                    <a:pt x="3421" y="942"/>
                    <a:pt x="3849" y="937"/>
                  </a:cubicBezTo>
                  <a:lnTo>
                    <a:pt x="5814" y="937"/>
                  </a:lnTo>
                  <a:cubicBezTo>
                    <a:pt x="6236" y="942"/>
                    <a:pt x="6630" y="1163"/>
                    <a:pt x="6851" y="1528"/>
                  </a:cubicBezTo>
                  <a:lnTo>
                    <a:pt x="7019" y="1816"/>
                  </a:lnTo>
                  <a:cubicBezTo>
                    <a:pt x="7356" y="2369"/>
                    <a:pt x="7951" y="2710"/>
                    <a:pt x="8600" y="2710"/>
                  </a:cubicBezTo>
                  <a:lnTo>
                    <a:pt x="9335" y="2710"/>
                  </a:lnTo>
                  <a:cubicBezTo>
                    <a:pt x="9594" y="2710"/>
                    <a:pt x="9806" y="2499"/>
                    <a:pt x="9806" y="2239"/>
                  </a:cubicBezTo>
                  <a:cubicBezTo>
                    <a:pt x="9806" y="1980"/>
                    <a:pt x="9594" y="1773"/>
                    <a:pt x="9335" y="1773"/>
                  </a:cubicBezTo>
                  <a:lnTo>
                    <a:pt x="8600" y="1773"/>
                  </a:lnTo>
                  <a:cubicBezTo>
                    <a:pt x="8283" y="1773"/>
                    <a:pt x="7990" y="1605"/>
                    <a:pt x="7826" y="1331"/>
                  </a:cubicBezTo>
                  <a:lnTo>
                    <a:pt x="7654" y="1048"/>
                  </a:lnTo>
                  <a:cubicBezTo>
                    <a:pt x="7264" y="399"/>
                    <a:pt x="6563" y="1"/>
                    <a:pt x="5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8"/>
            <p:cNvSpPr/>
            <p:nvPr/>
          </p:nvSpPr>
          <p:spPr>
            <a:xfrm>
              <a:off x="2776148" y="1890716"/>
              <a:ext cx="80001" cy="77221"/>
            </a:xfrm>
            <a:custGeom>
              <a:avLst/>
              <a:gdLst/>
              <a:ahLst/>
              <a:cxnLst/>
              <a:rect l="l" t="t" r="r" b="b"/>
              <a:pathLst>
                <a:path w="2648" h="2556" extrusionOk="0">
                  <a:moveTo>
                    <a:pt x="500" y="1"/>
                  </a:moveTo>
                  <a:cubicBezTo>
                    <a:pt x="383" y="1"/>
                    <a:pt x="267" y="44"/>
                    <a:pt x="178" y="131"/>
                  </a:cubicBezTo>
                  <a:cubicBezTo>
                    <a:pt x="0" y="308"/>
                    <a:pt x="0" y="597"/>
                    <a:pt x="178" y="774"/>
                  </a:cubicBezTo>
                  <a:lnTo>
                    <a:pt x="1826" y="2422"/>
                  </a:lnTo>
                  <a:cubicBezTo>
                    <a:pt x="1915" y="2511"/>
                    <a:pt x="2031" y="2555"/>
                    <a:pt x="2148" y="2555"/>
                  </a:cubicBezTo>
                  <a:cubicBezTo>
                    <a:pt x="2264" y="2555"/>
                    <a:pt x="2381" y="2511"/>
                    <a:pt x="2470" y="2422"/>
                  </a:cubicBezTo>
                  <a:cubicBezTo>
                    <a:pt x="2647" y="2244"/>
                    <a:pt x="2647" y="1961"/>
                    <a:pt x="2470" y="1783"/>
                  </a:cubicBezTo>
                  <a:lnTo>
                    <a:pt x="822" y="131"/>
                  </a:lnTo>
                  <a:cubicBezTo>
                    <a:pt x="733" y="44"/>
                    <a:pt x="616" y="1"/>
                    <a:pt x="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8"/>
            <p:cNvSpPr/>
            <p:nvPr/>
          </p:nvSpPr>
          <p:spPr>
            <a:xfrm>
              <a:off x="2987479" y="1890625"/>
              <a:ext cx="80001" cy="77312"/>
            </a:xfrm>
            <a:custGeom>
              <a:avLst/>
              <a:gdLst/>
              <a:ahLst/>
              <a:cxnLst/>
              <a:rect l="l" t="t" r="r" b="b"/>
              <a:pathLst>
                <a:path w="2648" h="2559" extrusionOk="0">
                  <a:moveTo>
                    <a:pt x="2150" y="1"/>
                  </a:moveTo>
                  <a:cubicBezTo>
                    <a:pt x="2032" y="1"/>
                    <a:pt x="1915" y="47"/>
                    <a:pt x="1826" y="138"/>
                  </a:cubicBezTo>
                  <a:lnTo>
                    <a:pt x="178" y="1786"/>
                  </a:lnTo>
                  <a:cubicBezTo>
                    <a:pt x="0" y="1964"/>
                    <a:pt x="0" y="2247"/>
                    <a:pt x="178" y="2425"/>
                  </a:cubicBezTo>
                  <a:cubicBezTo>
                    <a:pt x="267" y="2514"/>
                    <a:pt x="382" y="2558"/>
                    <a:pt x="498" y="2558"/>
                  </a:cubicBezTo>
                  <a:cubicBezTo>
                    <a:pt x="614" y="2558"/>
                    <a:pt x="730" y="2514"/>
                    <a:pt x="822" y="2425"/>
                  </a:cubicBezTo>
                  <a:lnTo>
                    <a:pt x="2469" y="777"/>
                  </a:lnTo>
                  <a:cubicBezTo>
                    <a:pt x="2647" y="600"/>
                    <a:pt x="2647" y="311"/>
                    <a:pt x="2469" y="134"/>
                  </a:cubicBezTo>
                  <a:cubicBezTo>
                    <a:pt x="2381" y="45"/>
                    <a:pt x="2265" y="1"/>
                    <a:pt x="2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8"/>
            <p:cNvSpPr/>
            <p:nvPr/>
          </p:nvSpPr>
          <p:spPr>
            <a:xfrm>
              <a:off x="2789048" y="2099358"/>
              <a:ext cx="101058" cy="9658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2514" y="1"/>
                  </a:moveTo>
                  <a:cubicBezTo>
                    <a:pt x="2320" y="1"/>
                    <a:pt x="2127" y="75"/>
                    <a:pt x="1980" y="224"/>
                  </a:cubicBezTo>
                  <a:lnTo>
                    <a:pt x="299" y="1906"/>
                  </a:lnTo>
                  <a:cubicBezTo>
                    <a:pt x="1" y="2199"/>
                    <a:pt x="1" y="2679"/>
                    <a:pt x="299" y="2977"/>
                  </a:cubicBezTo>
                  <a:cubicBezTo>
                    <a:pt x="445" y="3123"/>
                    <a:pt x="639" y="3197"/>
                    <a:pt x="833" y="3197"/>
                  </a:cubicBezTo>
                  <a:cubicBezTo>
                    <a:pt x="1027" y="3197"/>
                    <a:pt x="1221" y="3123"/>
                    <a:pt x="1370" y="2977"/>
                  </a:cubicBezTo>
                  <a:lnTo>
                    <a:pt x="3051" y="1295"/>
                  </a:lnTo>
                  <a:cubicBezTo>
                    <a:pt x="3345" y="998"/>
                    <a:pt x="3345" y="517"/>
                    <a:pt x="3051" y="224"/>
                  </a:cubicBezTo>
                  <a:cubicBezTo>
                    <a:pt x="2903" y="75"/>
                    <a:pt x="2708" y="1"/>
                    <a:pt x="2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8"/>
            <p:cNvSpPr/>
            <p:nvPr/>
          </p:nvSpPr>
          <p:spPr>
            <a:xfrm>
              <a:off x="2953491" y="2099358"/>
              <a:ext cx="101058" cy="9658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831" y="1"/>
                  </a:moveTo>
                  <a:cubicBezTo>
                    <a:pt x="637" y="1"/>
                    <a:pt x="443" y="75"/>
                    <a:pt x="294" y="224"/>
                  </a:cubicBezTo>
                  <a:cubicBezTo>
                    <a:pt x="1" y="517"/>
                    <a:pt x="1" y="998"/>
                    <a:pt x="294" y="1295"/>
                  </a:cubicBezTo>
                  <a:lnTo>
                    <a:pt x="1975" y="2977"/>
                  </a:lnTo>
                  <a:cubicBezTo>
                    <a:pt x="2124" y="3123"/>
                    <a:pt x="2319" y="3197"/>
                    <a:pt x="2513" y="3197"/>
                  </a:cubicBezTo>
                  <a:cubicBezTo>
                    <a:pt x="2707" y="3197"/>
                    <a:pt x="2900" y="3123"/>
                    <a:pt x="3047" y="2977"/>
                  </a:cubicBezTo>
                  <a:cubicBezTo>
                    <a:pt x="3345" y="2679"/>
                    <a:pt x="3345" y="2199"/>
                    <a:pt x="3047" y="1906"/>
                  </a:cubicBezTo>
                  <a:lnTo>
                    <a:pt x="1365" y="224"/>
                  </a:lnTo>
                  <a:cubicBezTo>
                    <a:pt x="1219" y="75"/>
                    <a:pt x="1025" y="1"/>
                    <a:pt x="8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8"/>
            <p:cNvSpPr/>
            <p:nvPr/>
          </p:nvSpPr>
          <p:spPr>
            <a:xfrm>
              <a:off x="2781949" y="1893918"/>
              <a:ext cx="279579" cy="279579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"/>
                  </a:moveTo>
                  <a:cubicBezTo>
                    <a:pt x="2076" y="1"/>
                    <a:pt x="0" y="2071"/>
                    <a:pt x="0" y="4627"/>
                  </a:cubicBezTo>
                  <a:cubicBezTo>
                    <a:pt x="0" y="7183"/>
                    <a:pt x="2076" y="9253"/>
                    <a:pt x="4627" y="9253"/>
                  </a:cubicBezTo>
                  <a:cubicBezTo>
                    <a:pt x="7183" y="9253"/>
                    <a:pt x="9253" y="7183"/>
                    <a:pt x="9253" y="4627"/>
                  </a:cubicBezTo>
                  <a:cubicBezTo>
                    <a:pt x="9253" y="2071"/>
                    <a:pt x="7183" y="1"/>
                    <a:pt x="4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2807206" y="1920625"/>
              <a:ext cx="240093" cy="226105"/>
            </a:xfrm>
            <a:custGeom>
              <a:avLst/>
              <a:gdLst/>
              <a:ahLst/>
              <a:cxnLst/>
              <a:rect l="l" t="t" r="r" b="b"/>
              <a:pathLst>
                <a:path w="7947" h="7484" extrusionOk="0">
                  <a:moveTo>
                    <a:pt x="3790" y="0"/>
                  </a:moveTo>
                  <a:cubicBezTo>
                    <a:pt x="3347" y="0"/>
                    <a:pt x="2900" y="79"/>
                    <a:pt x="2470" y="241"/>
                  </a:cubicBezTo>
                  <a:cubicBezTo>
                    <a:pt x="1057" y="774"/>
                    <a:pt x="101" y="2110"/>
                    <a:pt x="48" y="3623"/>
                  </a:cubicBezTo>
                  <a:cubicBezTo>
                    <a:pt x="0" y="5136"/>
                    <a:pt x="870" y="6529"/>
                    <a:pt x="2249" y="7154"/>
                  </a:cubicBezTo>
                  <a:cubicBezTo>
                    <a:pt x="2742" y="7375"/>
                    <a:pt x="3266" y="7483"/>
                    <a:pt x="3786" y="7483"/>
                  </a:cubicBezTo>
                  <a:cubicBezTo>
                    <a:pt x="4720" y="7483"/>
                    <a:pt x="5642" y="7135"/>
                    <a:pt x="6351" y="6472"/>
                  </a:cubicBezTo>
                  <a:cubicBezTo>
                    <a:pt x="7869" y="5059"/>
                    <a:pt x="7946" y="2686"/>
                    <a:pt x="6524" y="1187"/>
                  </a:cubicBezTo>
                  <a:cubicBezTo>
                    <a:pt x="5802" y="414"/>
                    <a:pt x="4806" y="0"/>
                    <a:pt x="3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2905182" y="1948934"/>
              <a:ext cx="30484" cy="108732"/>
            </a:xfrm>
            <a:custGeom>
              <a:avLst/>
              <a:gdLst/>
              <a:ahLst/>
              <a:cxnLst/>
              <a:rect l="l" t="t" r="r" b="b"/>
              <a:pathLst>
                <a:path w="1009" h="3599" extrusionOk="0">
                  <a:moveTo>
                    <a:pt x="505" y="0"/>
                  </a:moveTo>
                  <a:cubicBezTo>
                    <a:pt x="226" y="0"/>
                    <a:pt x="0" y="226"/>
                    <a:pt x="0" y="505"/>
                  </a:cubicBezTo>
                  <a:lnTo>
                    <a:pt x="0" y="3094"/>
                  </a:lnTo>
                  <a:cubicBezTo>
                    <a:pt x="0" y="3373"/>
                    <a:pt x="226" y="3599"/>
                    <a:pt x="505" y="3599"/>
                  </a:cubicBezTo>
                  <a:cubicBezTo>
                    <a:pt x="783" y="3599"/>
                    <a:pt x="1009" y="3373"/>
                    <a:pt x="1009" y="3094"/>
                  </a:cubicBezTo>
                  <a:lnTo>
                    <a:pt x="1009" y="505"/>
                  </a:lnTo>
                  <a:cubicBezTo>
                    <a:pt x="1009" y="226"/>
                    <a:pt x="783" y="0"/>
                    <a:pt x="5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2903732" y="2027786"/>
              <a:ext cx="75499" cy="72508"/>
            </a:xfrm>
            <a:custGeom>
              <a:avLst/>
              <a:gdLst/>
              <a:ahLst/>
              <a:cxnLst/>
              <a:rect l="l" t="t" r="r" b="b"/>
              <a:pathLst>
                <a:path w="2499" h="2400" extrusionOk="0">
                  <a:moveTo>
                    <a:pt x="553" y="0"/>
                  </a:moveTo>
                  <a:cubicBezTo>
                    <a:pt x="424" y="0"/>
                    <a:pt x="296" y="49"/>
                    <a:pt x="197" y="148"/>
                  </a:cubicBezTo>
                  <a:cubicBezTo>
                    <a:pt x="0" y="345"/>
                    <a:pt x="0" y="667"/>
                    <a:pt x="197" y="864"/>
                  </a:cubicBezTo>
                  <a:lnTo>
                    <a:pt x="1590" y="2252"/>
                  </a:lnTo>
                  <a:cubicBezTo>
                    <a:pt x="1689" y="2351"/>
                    <a:pt x="1817" y="2400"/>
                    <a:pt x="1946" y="2400"/>
                  </a:cubicBezTo>
                  <a:cubicBezTo>
                    <a:pt x="2074" y="2400"/>
                    <a:pt x="2203" y="2351"/>
                    <a:pt x="2301" y="2252"/>
                  </a:cubicBezTo>
                  <a:cubicBezTo>
                    <a:pt x="2498" y="2055"/>
                    <a:pt x="2498" y="1738"/>
                    <a:pt x="2301" y="1541"/>
                  </a:cubicBezTo>
                  <a:lnTo>
                    <a:pt x="908" y="148"/>
                  </a:lnTo>
                  <a:cubicBezTo>
                    <a:pt x="810" y="49"/>
                    <a:pt x="681" y="0"/>
                    <a:pt x="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3007207" y="1841229"/>
              <a:ext cx="111058" cy="103233"/>
            </a:xfrm>
            <a:custGeom>
              <a:avLst/>
              <a:gdLst/>
              <a:ahLst/>
              <a:cxnLst/>
              <a:rect l="l" t="t" r="r" b="b"/>
              <a:pathLst>
                <a:path w="3676" h="3417" extrusionOk="0">
                  <a:moveTo>
                    <a:pt x="1760" y="1"/>
                  </a:moveTo>
                  <a:cubicBezTo>
                    <a:pt x="1307" y="1"/>
                    <a:pt x="858" y="174"/>
                    <a:pt x="519" y="510"/>
                  </a:cubicBezTo>
                  <a:lnTo>
                    <a:pt x="346" y="683"/>
                  </a:lnTo>
                  <a:cubicBezTo>
                    <a:pt x="0" y="1029"/>
                    <a:pt x="0" y="1586"/>
                    <a:pt x="346" y="1927"/>
                  </a:cubicBezTo>
                  <a:lnTo>
                    <a:pt x="1576" y="3157"/>
                  </a:lnTo>
                  <a:cubicBezTo>
                    <a:pt x="1745" y="3326"/>
                    <a:pt x="1970" y="3416"/>
                    <a:pt x="2197" y="3416"/>
                  </a:cubicBezTo>
                  <a:cubicBezTo>
                    <a:pt x="2305" y="3416"/>
                    <a:pt x="2414" y="3396"/>
                    <a:pt x="2518" y="3354"/>
                  </a:cubicBezTo>
                  <a:cubicBezTo>
                    <a:pt x="2633" y="3311"/>
                    <a:pt x="2734" y="3243"/>
                    <a:pt x="2820" y="3157"/>
                  </a:cubicBezTo>
                  <a:lnTo>
                    <a:pt x="2998" y="2984"/>
                  </a:lnTo>
                  <a:cubicBezTo>
                    <a:pt x="3675" y="2297"/>
                    <a:pt x="3675" y="1192"/>
                    <a:pt x="2998" y="510"/>
                  </a:cubicBezTo>
                  <a:cubicBezTo>
                    <a:pt x="2916" y="428"/>
                    <a:pt x="2825" y="356"/>
                    <a:pt x="2734" y="294"/>
                  </a:cubicBezTo>
                  <a:cubicBezTo>
                    <a:pt x="2437" y="97"/>
                    <a:pt x="2097" y="1"/>
                    <a:pt x="17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2785151" y="1914372"/>
              <a:ext cx="260123" cy="238733"/>
            </a:xfrm>
            <a:custGeom>
              <a:avLst/>
              <a:gdLst/>
              <a:ahLst/>
              <a:cxnLst/>
              <a:rect l="l" t="t" r="r" b="b"/>
              <a:pathLst>
                <a:path w="8610" h="7902" extrusionOk="0">
                  <a:moveTo>
                    <a:pt x="4580" y="1"/>
                  </a:moveTo>
                  <a:cubicBezTo>
                    <a:pt x="2561" y="1"/>
                    <a:pt x="577" y="1533"/>
                    <a:pt x="577" y="3950"/>
                  </a:cubicBezTo>
                  <a:cubicBezTo>
                    <a:pt x="577" y="6334"/>
                    <a:pt x="2542" y="7902"/>
                    <a:pt x="4570" y="7902"/>
                  </a:cubicBezTo>
                  <a:cubicBezTo>
                    <a:pt x="5603" y="7902"/>
                    <a:pt x="6652" y="7495"/>
                    <a:pt x="7466" y="6583"/>
                  </a:cubicBezTo>
                  <a:cubicBezTo>
                    <a:pt x="7730" y="6285"/>
                    <a:pt x="7951" y="5948"/>
                    <a:pt x="8119" y="5583"/>
                  </a:cubicBezTo>
                  <a:cubicBezTo>
                    <a:pt x="8191" y="5420"/>
                    <a:pt x="8057" y="5292"/>
                    <a:pt x="7922" y="5292"/>
                  </a:cubicBezTo>
                  <a:cubicBezTo>
                    <a:pt x="7851" y="5292"/>
                    <a:pt x="7780" y="5328"/>
                    <a:pt x="7740" y="5415"/>
                  </a:cubicBezTo>
                  <a:cubicBezTo>
                    <a:pt x="7163" y="6674"/>
                    <a:pt x="5909" y="7486"/>
                    <a:pt x="4521" y="7486"/>
                  </a:cubicBezTo>
                  <a:cubicBezTo>
                    <a:pt x="1658" y="7486"/>
                    <a:pt x="0" y="4253"/>
                    <a:pt x="1610" y="1937"/>
                  </a:cubicBezTo>
                  <a:cubicBezTo>
                    <a:pt x="2312" y="926"/>
                    <a:pt x="3418" y="413"/>
                    <a:pt x="4525" y="413"/>
                  </a:cubicBezTo>
                  <a:cubicBezTo>
                    <a:pt x="5622" y="413"/>
                    <a:pt x="6720" y="916"/>
                    <a:pt x="7427" y="1937"/>
                  </a:cubicBezTo>
                  <a:cubicBezTo>
                    <a:pt x="7980" y="2734"/>
                    <a:pt x="8181" y="3729"/>
                    <a:pt x="7980" y="4680"/>
                  </a:cubicBezTo>
                  <a:cubicBezTo>
                    <a:pt x="7946" y="4833"/>
                    <a:pt x="8067" y="4926"/>
                    <a:pt x="8185" y="4926"/>
                  </a:cubicBezTo>
                  <a:cubicBezTo>
                    <a:pt x="8273" y="4926"/>
                    <a:pt x="8359" y="4876"/>
                    <a:pt x="8383" y="4762"/>
                  </a:cubicBezTo>
                  <a:cubicBezTo>
                    <a:pt x="8609" y="3695"/>
                    <a:pt x="8383" y="2581"/>
                    <a:pt x="7759" y="1687"/>
                  </a:cubicBezTo>
                  <a:cubicBezTo>
                    <a:pt x="6944" y="520"/>
                    <a:pt x="5756" y="1"/>
                    <a:pt x="4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2898777" y="1942680"/>
              <a:ext cx="93113" cy="163838"/>
            </a:xfrm>
            <a:custGeom>
              <a:avLst/>
              <a:gdLst/>
              <a:ahLst/>
              <a:cxnLst/>
              <a:rect l="l" t="t" r="r" b="b"/>
              <a:pathLst>
                <a:path w="3082" h="5423" extrusionOk="0">
                  <a:moveTo>
                    <a:pt x="717" y="376"/>
                  </a:moveTo>
                  <a:cubicBezTo>
                    <a:pt x="894" y="376"/>
                    <a:pt x="1034" y="534"/>
                    <a:pt x="1014" y="712"/>
                  </a:cubicBezTo>
                  <a:lnTo>
                    <a:pt x="1014" y="2677"/>
                  </a:lnTo>
                  <a:cubicBezTo>
                    <a:pt x="918" y="2633"/>
                    <a:pt x="816" y="2612"/>
                    <a:pt x="715" y="2612"/>
                  </a:cubicBezTo>
                  <a:cubicBezTo>
                    <a:pt x="613" y="2612"/>
                    <a:pt x="512" y="2633"/>
                    <a:pt x="419" y="2677"/>
                  </a:cubicBezTo>
                  <a:lnTo>
                    <a:pt x="419" y="712"/>
                  </a:lnTo>
                  <a:cubicBezTo>
                    <a:pt x="395" y="534"/>
                    <a:pt x="534" y="376"/>
                    <a:pt x="717" y="376"/>
                  </a:cubicBezTo>
                  <a:close/>
                  <a:moveTo>
                    <a:pt x="751" y="3027"/>
                  </a:moveTo>
                  <a:cubicBezTo>
                    <a:pt x="883" y="3027"/>
                    <a:pt x="921" y="3102"/>
                    <a:pt x="2321" y="4502"/>
                  </a:cubicBezTo>
                  <a:lnTo>
                    <a:pt x="2316" y="4502"/>
                  </a:lnTo>
                  <a:cubicBezTo>
                    <a:pt x="2465" y="4613"/>
                    <a:pt x="2480" y="4824"/>
                    <a:pt x="2350" y="4954"/>
                  </a:cubicBezTo>
                  <a:cubicBezTo>
                    <a:pt x="2291" y="5013"/>
                    <a:pt x="2214" y="5042"/>
                    <a:pt x="2138" y="5042"/>
                  </a:cubicBezTo>
                  <a:cubicBezTo>
                    <a:pt x="2048" y="5042"/>
                    <a:pt x="1958" y="5001"/>
                    <a:pt x="1898" y="4920"/>
                  </a:cubicBezTo>
                  <a:lnTo>
                    <a:pt x="510" y="3537"/>
                  </a:lnTo>
                  <a:cubicBezTo>
                    <a:pt x="327" y="3344"/>
                    <a:pt x="457" y="3032"/>
                    <a:pt x="721" y="3027"/>
                  </a:cubicBezTo>
                  <a:cubicBezTo>
                    <a:pt x="732" y="3027"/>
                    <a:pt x="742" y="3027"/>
                    <a:pt x="751" y="3027"/>
                  </a:cubicBezTo>
                  <a:close/>
                  <a:moveTo>
                    <a:pt x="717" y="1"/>
                  </a:moveTo>
                  <a:cubicBezTo>
                    <a:pt x="327" y="1"/>
                    <a:pt x="6" y="318"/>
                    <a:pt x="6" y="712"/>
                  </a:cubicBezTo>
                  <a:lnTo>
                    <a:pt x="6" y="3306"/>
                  </a:lnTo>
                  <a:cubicBezTo>
                    <a:pt x="1" y="3498"/>
                    <a:pt x="78" y="3685"/>
                    <a:pt x="217" y="3820"/>
                  </a:cubicBezTo>
                  <a:cubicBezTo>
                    <a:pt x="1629" y="5204"/>
                    <a:pt x="1610" y="5285"/>
                    <a:pt x="1865" y="5376"/>
                  </a:cubicBezTo>
                  <a:cubicBezTo>
                    <a:pt x="1953" y="5408"/>
                    <a:pt x="2038" y="5423"/>
                    <a:pt x="2120" y="5423"/>
                  </a:cubicBezTo>
                  <a:cubicBezTo>
                    <a:pt x="2703" y="5423"/>
                    <a:pt x="3081" y="4681"/>
                    <a:pt x="2609" y="4209"/>
                  </a:cubicBezTo>
                  <a:lnTo>
                    <a:pt x="1428" y="3027"/>
                  </a:lnTo>
                  <a:lnTo>
                    <a:pt x="1428" y="712"/>
                  </a:lnTo>
                  <a:cubicBezTo>
                    <a:pt x="1428" y="318"/>
                    <a:pt x="1110" y="1"/>
                    <a:pt x="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2955968" y="209117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2956119" y="2091442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2725211" y="1841138"/>
              <a:ext cx="111061" cy="103327"/>
            </a:xfrm>
            <a:custGeom>
              <a:avLst/>
              <a:gdLst/>
              <a:ahLst/>
              <a:cxnLst/>
              <a:rect l="l" t="t" r="r" b="b"/>
              <a:pathLst>
                <a:path w="3676" h="3420" extrusionOk="0">
                  <a:moveTo>
                    <a:pt x="1922" y="0"/>
                  </a:moveTo>
                  <a:cubicBezTo>
                    <a:pt x="1474" y="0"/>
                    <a:pt x="1026" y="170"/>
                    <a:pt x="682" y="508"/>
                  </a:cubicBezTo>
                  <a:cubicBezTo>
                    <a:pt x="668" y="527"/>
                    <a:pt x="649" y="547"/>
                    <a:pt x="634" y="561"/>
                  </a:cubicBezTo>
                  <a:cubicBezTo>
                    <a:pt x="0" y="1253"/>
                    <a:pt x="24" y="2319"/>
                    <a:pt x="682" y="2987"/>
                  </a:cubicBezTo>
                  <a:lnTo>
                    <a:pt x="860" y="3160"/>
                  </a:lnTo>
                  <a:cubicBezTo>
                    <a:pt x="1031" y="3333"/>
                    <a:pt x="1255" y="3419"/>
                    <a:pt x="1480" y="3419"/>
                  </a:cubicBezTo>
                  <a:cubicBezTo>
                    <a:pt x="1706" y="3419"/>
                    <a:pt x="1931" y="3333"/>
                    <a:pt x="2104" y="3160"/>
                  </a:cubicBezTo>
                  <a:lnTo>
                    <a:pt x="3334" y="1930"/>
                  </a:lnTo>
                  <a:cubicBezTo>
                    <a:pt x="3675" y="1589"/>
                    <a:pt x="3675" y="1032"/>
                    <a:pt x="3334" y="686"/>
                  </a:cubicBezTo>
                  <a:lnTo>
                    <a:pt x="3161" y="508"/>
                  </a:lnTo>
                  <a:cubicBezTo>
                    <a:pt x="2818" y="170"/>
                    <a:pt x="2370" y="0"/>
                    <a:pt x="1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2718534" y="1784068"/>
              <a:ext cx="404243" cy="418171"/>
            </a:xfrm>
            <a:custGeom>
              <a:avLst/>
              <a:gdLst/>
              <a:ahLst/>
              <a:cxnLst/>
              <a:rect l="l" t="t" r="r" b="b"/>
              <a:pathLst>
                <a:path w="13380" h="13841" extrusionOk="0">
                  <a:moveTo>
                    <a:pt x="7634" y="413"/>
                  </a:moveTo>
                  <a:cubicBezTo>
                    <a:pt x="8316" y="413"/>
                    <a:pt x="8950" y="773"/>
                    <a:pt x="9301" y="1360"/>
                  </a:cubicBezTo>
                  <a:cubicBezTo>
                    <a:pt x="9421" y="1508"/>
                    <a:pt x="9546" y="1950"/>
                    <a:pt x="10074" y="2123"/>
                  </a:cubicBezTo>
                  <a:cubicBezTo>
                    <a:pt x="9930" y="2248"/>
                    <a:pt x="9796" y="2383"/>
                    <a:pt x="9671" y="2527"/>
                  </a:cubicBezTo>
                  <a:cubicBezTo>
                    <a:pt x="9113" y="2239"/>
                    <a:pt x="8960" y="1782"/>
                    <a:pt x="8849" y="1629"/>
                  </a:cubicBezTo>
                  <a:cubicBezTo>
                    <a:pt x="8595" y="1201"/>
                    <a:pt x="8133" y="942"/>
                    <a:pt x="7634" y="942"/>
                  </a:cubicBezTo>
                  <a:lnTo>
                    <a:pt x="5674" y="942"/>
                  </a:lnTo>
                  <a:cubicBezTo>
                    <a:pt x="5174" y="942"/>
                    <a:pt x="4713" y="1201"/>
                    <a:pt x="4458" y="1629"/>
                  </a:cubicBezTo>
                  <a:cubicBezTo>
                    <a:pt x="4338" y="1797"/>
                    <a:pt x="4208" y="2181"/>
                    <a:pt x="3738" y="2469"/>
                  </a:cubicBezTo>
                  <a:cubicBezTo>
                    <a:pt x="3723" y="2455"/>
                    <a:pt x="3714" y="2445"/>
                    <a:pt x="3699" y="2431"/>
                  </a:cubicBezTo>
                  <a:lnTo>
                    <a:pt x="3526" y="2258"/>
                  </a:lnTo>
                  <a:cubicBezTo>
                    <a:pt x="3464" y="2195"/>
                    <a:pt x="3401" y="2138"/>
                    <a:pt x="3334" y="2090"/>
                  </a:cubicBezTo>
                  <a:cubicBezTo>
                    <a:pt x="3776" y="1888"/>
                    <a:pt x="3882" y="1523"/>
                    <a:pt x="4007" y="1360"/>
                  </a:cubicBezTo>
                  <a:cubicBezTo>
                    <a:pt x="4357" y="773"/>
                    <a:pt x="4987" y="413"/>
                    <a:pt x="5674" y="413"/>
                  </a:cubicBezTo>
                  <a:close/>
                  <a:moveTo>
                    <a:pt x="3219" y="4444"/>
                  </a:moveTo>
                  <a:lnTo>
                    <a:pt x="3469" y="4694"/>
                  </a:lnTo>
                  <a:cubicBezTo>
                    <a:pt x="3349" y="4804"/>
                    <a:pt x="3228" y="4924"/>
                    <a:pt x="3118" y="5049"/>
                  </a:cubicBezTo>
                  <a:lnTo>
                    <a:pt x="2868" y="4799"/>
                  </a:lnTo>
                  <a:lnTo>
                    <a:pt x="3219" y="4444"/>
                  </a:lnTo>
                  <a:close/>
                  <a:moveTo>
                    <a:pt x="10233" y="4444"/>
                  </a:moveTo>
                  <a:lnTo>
                    <a:pt x="10588" y="4794"/>
                  </a:lnTo>
                  <a:lnTo>
                    <a:pt x="10338" y="5049"/>
                  </a:lnTo>
                  <a:cubicBezTo>
                    <a:pt x="10228" y="4924"/>
                    <a:pt x="10108" y="4804"/>
                    <a:pt x="9988" y="4694"/>
                  </a:cubicBezTo>
                  <a:lnTo>
                    <a:pt x="10233" y="4444"/>
                  </a:lnTo>
                  <a:close/>
                  <a:moveTo>
                    <a:pt x="2143" y="2095"/>
                  </a:moveTo>
                  <a:cubicBezTo>
                    <a:pt x="2959" y="2095"/>
                    <a:pt x="3344" y="2681"/>
                    <a:pt x="3411" y="2719"/>
                  </a:cubicBezTo>
                  <a:cubicBezTo>
                    <a:pt x="3603" y="2916"/>
                    <a:pt x="3661" y="3204"/>
                    <a:pt x="3555" y="3459"/>
                  </a:cubicBezTo>
                  <a:cubicBezTo>
                    <a:pt x="3488" y="3627"/>
                    <a:pt x="3536" y="3545"/>
                    <a:pt x="2181" y="4905"/>
                  </a:cubicBezTo>
                  <a:cubicBezTo>
                    <a:pt x="2049" y="5037"/>
                    <a:pt x="1876" y="5103"/>
                    <a:pt x="1703" y="5103"/>
                  </a:cubicBezTo>
                  <a:cubicBezTo>
                    <a:pt x="1530" y="5103"/>
                    <a:pt x="1357" y="5037"/>
                    <a:pt x="1225" y="4905"/>
                  </a:cubicBezTo>
                  <a:lnTo>
                    <a:pt x="1052" y="4732"/>
                  </a:lnTo>
                  <a:cubicBezTo>
                    <a:pt x="96" y="3776"/>
                    <a:pt x="745" y="2095"/>
                    <a:pt x="2143" y="2095"/>
                  </a:cubicBezTo>
                  <a:close/>
                  <a:moveTo>
                    <a:pt x="7634" y="1355"/>
                  </a:moveTo>
                  <a:cubicBezTo>
                    <a:pt x="7989" y="1355"/>
                    <a:pt x="8316" y="1537"/>
                    <a:pt x="8498" y="1840"/>
                  </a:cubicBezTo>
                  <a:cubicBezTo>
                    <a:pt x="8609" y="1994"/>
                    <a:pt x="8806" y="2541"/>
                    <a:pt x="9483" y="2892"/>
                  </a:cubicBezTo>
                  <a:cubicBezTo>
                    <a:pt x="9373" y="3272"/>
                    <a:pt x="9474" y="3685"/>
                    <a:pt x="9757" y="3963"/>
                  </a:cubicBezTo>
                  <a:lnTo>
                    <a:pt x="9945" y="4155"/>
                  </a:lnTo>
                  <a:lnTo>
                    <a:pt x="9671" y="4429"/>
                  </a:lnTo>
                  <a:cubicBezTo>
                    <a:pt x="8812" y="3771"/>
                    <a:pt x="7775" y="3430"/>
                    <a:pt x="6727" y="3430"/>
                  </a:cubicBezTo>
                  <a:cubicBezTo>
                    <a:pt x="6123" y="3430"/>
                    <a:pt x="5514" y="3544"/>
                    <a:pt x="4934" y="3776"/>
                  </a:cubicBezTo>
                  <a:cubicBezTo>
                    <a:pt x="4709" y="3865"/>
                    <a:pt x="4803" y="4172"/>
                    <a:pt x="5004" y="4172"/>
                  </a:cubicBezTo>
                  <a:cubicBezTo>
                    <a:pt x="5030" y="4172"/>
                    <a:pt x="5058" y="4167"/>
                    <a:pt x="5088" y="4155"/>
                  </a:cubicBezTo>
                  <a:cubicBezTo>
                    <a:pt x="5630" y="3939"/>
                    <a:pt x="6182" y="3839"/>
                    <a:pt x="6722" y="3839"/>
                  </a:cubicBezTo>
                  <a:cubicBezTo>
                    <a:pt x="9050" y="3839"/>
                    <a:pt x="11146" y="5709"/>
                    <a:pt x="11146" y="8263"/>
                  </a:cubicBezTo>
                  <a:cubicBezTo>
                    <a:pt x="11146" y="10813"/>
                    <a:pt x="9054" y="12685"/>
                    <a:pt x="6729" y="12685"/>
                  </a:cubicBezTo>
                  <a:cubicBezTo>
                    <a:pt x="6175" y="12685"/>
                    <a:pt x="5609" y="12579"/>
                    <a:pt x="5054" y="12351"/>
                  </a:cubicBezTo>
                  <a:cubicBezTo>
                    <a:pt x="1768" y="11011"/>
                    <a:pt x="1297" y="6442"/>
                    <a:pt x="4381" y="4511"/>
                  </a:cubicBezTo>
                  <a:cubicBezTo>
                    <a:pt x="4564" y="4385"/>
                    <a:pt x="4445" y="4132"/>
                    <a:pt x="4267" y="4132"/>
                  </a:cubicBezTo>
                  <a:cubicBezTo>
                    <a:pt x="4235" y="4132"/>
                    <a:pt x="4200" y="4141"/>
                    <a:pt x="4165" y="4160"/>
                  </a:cubicBezTo>
                  <a:cubicBezTo>
                    <a:pt x="4036" y="4247"/>
                    <a:pt x="3906" y="4333"/>
                    <a:pt x="3781" y="4429"/>
                  </a:cubicBezTo>
                  <a:lnTo>
                    <a:pt x="3507" y="4155"/>
                  </a:lnTo>
                  <a:cubicBezTo>
                    <a:pt x="3598" y="4040"/>
                    <a:pt x="4016" y="3786"/>
                    <a:pt x="4016" y="3195"/>
                  </a:cubicBezTo>
                  <a:cubicBezTo>
                    <a:pt x="4016" y="3070"/>
                    <a:pt x="3992" y="2945"/>
                    <a:pt x="3954" y="2825"/>
                  </a:cubicBezTo>
                  <a:cubicBezTo>
                    <a:pt x="4526" y="2474"/>
                    <a:pt x="4698" y="1998"/>
                    <a:pt x="4814" y="1840"/>
                  </a:cubicBezTo>
                  <a:cubicBezTo>
                    <a:pt x="4992" y="1537"/>
                    <a:pt x="5318" y="1355"/>
                    <a:pt x="5674" y="1355"/>
                  </a:cubicBezTo>
                  <a:close/>
                  <a:moveTo>
                    <a:pt x="3449" y="11813"/>
                  </a:moveTo>
                  <a:cubicBezTo>
                    <a:pt x="3728" y="12068"/>
                    <a:pt x="4031" y="12289"/>
                    <a:pt x="4357" y="12471"/>
                  </a:cubicBezTo>
                  <a:lnTo>
                    <a:pt x="3560" y="13269"/>
                  </a:lnTo>
                  <a:cubicBezTo>
                    <a:pt x="3453" y="13367"/>
                    <a:pt x="3318" y="13415"/>
                    <a:pt x="3184" y="13415"/>
                  </a:cubicBezTo>
                  <a:cubicBezTo>
                    <a:pt x="3042" y="13415"/>
                    <a:pt x="2900" y="13361"/>
                    <a:pt x="2791" y="13254"/>
                  </a:cubicBezTo>
                  <a:cubicBezTo>
                    <a:pt x="2585" y="13043"/>
                    <a:pt x="2575" y="12707"/>
                    <a:pt x="2777" y="12486"/>
                  </a:cubicBezTo>
                  <a:lnTo>
                    <a:pt x="3449" y="11813"/>
                  </a:lnTo>
                  <a:close/>
                  <a:moveTo>
                    <a:pt x="10007" y="11808"/>
                  </a:moveTo>
                  <a:lnTo>
                    <a:pt x="10680" y="12486"/>
                  </a:lnTo>
                  <a:cubicBezTo>
                    <a:pt x="10910" y="12702"/>
                    <a:pt x="10920" y="13062"/>
                    <a:pt x="10694" y="13283"/>
                  </a:cubicBezTo>
                  <a:cubicBezTo>
                    <a:pt x="10586" y="13391"/>
                    <a:pt x="10444" y="13445"/>
                    <a:pt x="10303" y="13445"/>
                  </a:cubicBezTo>
                  <a:cubicBezTo>
                    <a:pt x="10156" y="13445"/>
                    <a:pt x="10009" y="13386"/>
                    <a:pt x="9901" y="13269"/>
                  </a:cubicBezTo>
                  <a:lnTo>
                    <a:pt x="9104" y="12471"/>
                  </a:lnTo>
                  <a:cubicBezTo>
                    <a:pt x="9430" y="12284"/>
                    <a:pt x="9733" y="12063"/>
                    <a:pt x="10007" y="11808"/>
                  </a:cubicBezTo>
                  <a:close/>
                  <a:moveTo>
                    <a:pt x="5674" y="0"/>
                  </a:moveTo>
                  <a:cubicBezTo>
                    <a:pt x="4843" y="0"/>
                    <a:pt x="4079" y="437"/>
                    <a:pt x="3651" y="1148"/>
                  </a:cubicBezTo>
                  <a:lnTo>
                    <a:pt x="3478" y="1432"/>
                  </a:lnTo>
                  <a:cubicBezTo>
                    <a:pt x="3296" y="1742"/>
                    <a:pt x="2998" y="1774"/>
                    <a:pt x="2837" y="1774"/>
                  </a:cubicBezTo>
                  <a:cubicBezTo>
                    <a:pt x="2794" y="1774"/>
                    <a:pt x="2761" y="1772"/>
                    <a:pt x="2742" y="1772"/>
                  </a:cubicBezTo>
                  <a:cubicBezTo>
                    <a:pt x="2736" y="1772"/>
                    <a:pt x="2732" y="1772"/>
                    <a:pt x="2729" y="1773"/>
                  </a:cubicBezTo>
                  <a:cubicBezTo>
                    <a:pt x="2533" y="1710"/>
                    <a:pt x="2334" y="1680"/>
                    <a:pt x="2137" y="1680"/>
                  </a:cubicBezTo>
                  <a:cubicBezTo>
                    <a:pt x="1469" y="1680"/>
                    <a:pt x="830" y="2026"/>
                    <a:pt x="466" y="2623"/>
                  </a:cubicBezTo>
                  <a:cubicBezTo>
                    <a:pt x="0" y="3392"/>
                    <a:pt x="120" y="4381"/>
                    <a:pt x="759" y="5020"/>
                  </a:cubicBezTo>
                  <a:cubicBezTo>
                    <a:pt x="855" y="5092"/>
                    <a:pt x="1119" y="5515"/>
                    <a:pt x="1701" y="5515"/>
                  </a:cubicBezTo>
                  <a:cubicBezTo>
                    <a:pt x="2253" y="5515"/>
                    <a:pt x="2522" y="5126"/>
                    <a:pt x="2575" y="5087"/>
                  </a:cubicBezTo>
                  <a:lnTo>
                    <a:pt x="2859" y="5371"/>
                  </a:lnTo>
                  <a:cubicBezTo>
                    <a:pt x="1403" y="7321"/>
                    <a:pt x="1682" y="9973"/>
                    <a:pt x="3161" y="11520"/>
                  </a:cubicBezTo>
                  <a:lnTo>
                    <a:pt x="2484" y="12197"/>
                  </a:lnTo>
                  <a:cubicBezTo>
                    <a:pt x="1883" y="12798"/>
                    <a:pt x="2306" y="13840"/>
                    <a:pt x="3166" y="13840"/>
                  </a:cubicBezTo>
                  <a:cubicBezTo>
                    <a:pt x="3421" y="13840"/>
                    <a:pt x="3666" y="13739"/>
                    <a:pt x="3848" y="13557"/>
                  </a:cubicBezTo>
                  <a:lnTo>
                    <a:pt x="4742" y="12663"/>
                  </a:lnTo>
                  <a:cubicBezTo>
                    <a:pt x="5373" y="12949"/>
                    <a:pt x="6051" y="13092"/>
                    <a:pt x="6728" y="13092"/>
                  </a:cubicBezTo>
                  <a:cubicBezTo>
                    <a:pt x="7406" y="13092"/>
                    <a:pt x="8083" y="12949"/>
                    <a:pt x="8715" y="12663"/>
                  </a:cubicBezTo>
                  <a:lnTo>
                    <a:pt x="9603" y="13557"/>
                  </a:lnTo>
                  <a:cubicBezTo>
                    <a:pt x="9786" y="13739"/>
                    <a:pt x="10031" y="13840"/>
                    <a:pt x="10286" y="13840"/>
                  </a:cubicBezTo>
                  <a:cubicBezTo>
                    <a:pt x="11141" y="13840"/>
                    <a:pt x="11578" y="12803"/>
                    <a:pt x="10968" y="12193"/>
                  </a:cubicBezTo>
                  <a:lnTo>
                    <a:pt x="10295" y="11520"/>
                  </a:lnTo>
                  <a:cubicBezTo>
                    <a:pt x="11857" y="9805"/>
                    <a:pt x="11981" y="7225"/>
                    <a:pt x="10593" y="5366"/>
                  </a:cubicBezTo>
                  <a:lnTo>
                    <a:pt x="10872" y="5087"/>
                  </a:lnTo>
                  <a:cubicBezTo>
                    <a:pt x="10934" y="5131"/>
                    <a:pt x="11189" y="5510"/>
                    <a:pt x="11751" y="5510"/>
                  </a:cubicBezTo>
                  <a:cubicBezTo>
                    <a:pt x="12039" y="5510"/>
                    <a:pt x="12313" y="5400"/>
                    <a:pt x="12519" y="5193"/>
                  </a:cubicBezTo>
                  <a:cubicBezTo>
                    <a:pt x="12568" y="5126"/>
                    <a:pt x="13379" y="4540"/>
                    <a:pt x="13255" y="3425"/>
                  </a:cubicBezTo>
                  <a:cubicBezTo>
                    <a:pt x="13241" y="3299"/>
                    <a:pt x="13147" y="3240"/>
                    <a:pt x="13053" y="3240"/>
                  </a:cubicBezTo>
                  <a:cubicBezTo>
                    <a:pt x="12942" y="3240"/>
                    <a:pt x="12831" y="3321"/>
                    <a:pt x="12846" y="3469"/>
                  </a:cubicBezTo>
                  <a:cubicBezTo>
                    <a:pt x="12947" y="4367"/>
                    <a:pt x="12284" y="4823"/>
                    <a:pt x="12231" y="4905"/>
                  </a:cubicBezTo>
                  <a:cubicBezTo>
                    <a:pt x="12099" y="5035"/>
                    <a:pt x="11926" y="5099"/>
                    <a:pt x="11753" y="5099"/>
                  </a:cubicBezTo>
                  <a:cubicBezTo>
                    <a:pt x="11580" y="5099"/>
                    <a:pt x="11407" y="5035"/>
                    <a:pt x="11275" y="4905"/>
                  </a:cubicBezTo>
                  <a:lnTo>
                    <a:pt x="10045" y="3675"/>
                  </a:lnTo>
                  <a:cubicBezTo>
                    <a:pt x="9781" y="3411"/>
                    <a:pt x="9781" y="2983"/>
                    <a:pt x="10045" y="2719"/>
                  </a:cubicBezTo>
                  <a:cubicBezTo>
                    <a:pt x="10137" y="2657"/>
                    <a:pt x="10511" y="2095"/>
                    <a:pt x="11314" y="2095"/>
                  </a:cubicBezTo>
                  <a:cubicBezTo>
                    <a:pt x="11833" y="2095"/>
                    <a:pt x="12323" y="2354"/>
                    <a:pt x="12606" y="2791"/>
                  </a:cubicBezTo>
                  <a:cubicBezTo>
                    <a:pt x="12650" y="2859"/>
                    <a:pt x="12711" y="2888"/>
                    <a:pt x="12772" y="2888"/>
                  </a:cubicBezTo>
                  <a:cubicBezTo>
                    <a:pt x="12916" y="2888"/>
                    <a:pt x="13057" y="2728"/>
                    <a:pt x="12952" y="2565"/>
                  </a:cubicBezTo>
                  <a:cubicBezTo>
                    <a:pt x="12583" y="2005"/>
                    <a:pt x="11962" y="1682"/>
                    <a:pt x="11315" y="1682"/>
                  </a:cubicBezTo>
                  <a:cubicBezTo>
                    <a:pt x="11120" y="1682"/>
                    <a:pt x="10922" y="1711"/>
                    <a:pt x="10728" y="1773"/>
                  </a:cubicBezTo>
                  <a:lnTo>
                    <a:pt x="10425" y="1773"/>
                  </a:lnTo>
                  <a:cubicBezTo>
                    <a:pt x="10180" y="1773"/>
                    <a:pt x="9949" y="1643"/>
                    <a:pt x="9824" y="1432"/>
                  </a:cubicBezTo>
                  <a:lnTo>
                    <a:pt x="9651" y="1148"/>
                  </a:lnTo>
                  <a:cubicBezTo>
                    <a:pt x="9229" y="437"/>
                    <a:pt x="8460" y="5"/>
                    <a:pt x="7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1" name="Google Shape;1091;p38">
            <a:hlinkClick r:id="rId3" action="ppaction://hlinksldjump"/>
          </p:cNvPr>
          <p:cNvSpPr/>
          <p:nvPr/>
        </p:nvSpPr>
        <p:spPr>
          <a:xfrm>
            <a:off x="4855177" y="1626085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solidFill>
                  <a:schemeClr val="dk1"/>
                </a:solidFill>
              </a:rPr>
              <a:t>ALICE</a:t>
            </a:r>
          </a:p>
        </p:txBody>
      </p:sp>
      <p:sp>
        <p:nvSpPr>
          <p:cNvPr id="1092" name="Google Shape;1092;p38">
            <a:hlinkClick r:id="rId3" action="ppaction://hlinksldjump"/>
          </p:cNvPr>
          <p:cNvSpPr/>
          <p:nvPr/>
        </p:nvSpPr>
        <p:spPr>
          <a:xfrm>
            <a:off x="5001694" y="1690989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3" name="Google Shape;1093;p38">
            <a:hlinkClick r:id="rId3" action="ppaction://hlinksldjump"/>
          </p:cNvPr>
          <p:cNvSpPr/>
          <p:nvPr/>
        </p:nvSpPr>
        <p:spPr>
          <a:xfrm>
            <a:off x="4855175" y="2875360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CMS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94" name="Google Shape;1094;p38">
            <a:hlinkClick r:id="rId3" action="ppaction://hlinksldjump"/>
          </p:cNvPr>
          <p:cNvSpPr/>
          <p:nvPr/>
        </p:nvSpPr>
        <p:spPr>
          <a:xfrm>
            <a:off x="4999166" y="2973205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5" name="Google Shape;1095;p38">
            <a:hlinkClick r:id="rId4" action="ppaction://hlinksldjump"/>
          </p:cNvPr>
          <p:cNvSpPr/>
          <p:nvPr/>
        </p:nvSpPr>
        <p:spPr>
          <a:xfrm>
            <a:off x="4855177" y="2256110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ATLAS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96" name="Google Shape;1096;p38">
            <a:hlinkClick r:id="rId4" action="ppaction://hlinksldjump"/>
          </p:cNvPr>
          <p:cNvSpPr/>
          <p:nvPr/>
        </p:nvSpPr>
        <p:spPr>
          <a:xfrm>
            <a:off x="5001694" y="2326010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7" name="Google Shape;1093;p38">
            <a:hlinkClick r:id="rId3" action="ppaction://hlinksldjump"/>
            <a:extLst>
              <a:ext uri="{FF2B5EF4-FFF2-40B4-BE49-F238E27FC236}">
                <a16:creationId xmlns:a16="http://schemas.microsoft.com/office/drawing/2014/main" id="{C4219020-75BB-7098-6BAE-20204AD54FC1}"/>
              </a:ext>
            </a:extLst>
          </p:cNvPr>
          <p:cNvSpPr/>
          <p:nvPr/>
        </p:nvSpPr>
        <p:spPr>
          <a:xfrm>
            <a:off x="4855175" y="3505385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 err="1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LHCb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8" name="Google Shape;1094;p38">
            <a:hlinkClick r:id="rId5" action="ppaction://hlinksldjump"/>
            <a:extLst>
              <a:ext uri="{FF2B5EF4-FFF2-40B4-BE49-F238E27FC236}">
                <a16:creationId xmlns:a16="http://schemas.microsoft.com/office/drawing/2014/main" id="{C6B6D5B7-6AEB-3A02-CCFF-DB2A7746E999}"/>
              </a:ext>
            </a:extLst>
          </p:cNvPr>
          <p:cNvSpPr/>
          <p:nvPr/>
        </p:nvSpPr>
        <p:spPr>
          <a:xfrm>
            <a:off x="4959597" y="3575285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D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616119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38"/>
          <p:cNvSpPr/>
          <p:nvPr/>
        </p:nvSpPr>
        <p:spPr>
          <a:xfrm>
            <a:off x="986125" y="1880525"/>
            <a:ext cx="3302700" cy="2123400"/>
          </a:xfrm>
          <a:prstGeom prst="roundRect">
            <a:avLst>
              <a:gd name="adj" fmla="val 12107"/>
            </a:avLst>
          </a:prstGeom>
          <a:solidFill>
            <a:schemeClr val="accen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411475" rIns="2743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200" b="1" dirty="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Detektor skúmajúci </a:t>
            </a:r>
            <a:r>
              <a:rPr lang="sk-SK" sz="2200" b="1" dirty="0" err="1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kvarkovo-gluónovú</a:t>
            </a:r>
            <a:r>
              <a:rPr lang="sk-SK" sz="2200" b="1" dirty="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 plazmu je ...</a:t>
            </a:r>
            <a:endParaRPr sz="2200" b="1" dirty="0"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073" name="Google Shape;1073;p38"/>
          <p:cNvSpPr/>
          <p:nvPr/>
        </p:nvSpPr>
        <p:spPr>
          <a:xfrm>
            <a:off x="2311525" y="1554587"/>
            <a:ext cx="651900" cy="6519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4" name="Google Shape;1074;p38"/>
          <p:cNvGrpSpPr/>
          <p:nvPr/>
        </p:nvGrpSpPr>
        <p:grpSpPr>
          <a:xfrm>
            <a:off x="2435354" y="1671452"/>
            <a:ext cx="404243" cy="418171"/>
            <a:chOff x="2718534" y="1784068"/>
            <a:chExt cx="404243" cy="418171"/>
          </a:xfrm>
        </p:grpSpPr>
        <p:sp>
          <p:nvSpPr>
            <p:cNvPr id="1075" name="Google Shape;1075;p38"/>
            <p:cNvSpPr/>
            <p:nvPr/>
          </p:nvSpPr>
          <p:spPr>
            <a:xfrm>
              <a:off x="2773671" y="1790292"/>
              <a:ext cx="296256" cy="81904"/>
            </a:xfrm>
            <a:custGeom>
              <a:avLst/>
              <a:gdLst/>
              <a:ahLst/>
              <a:cxnLst/>
              <a:rect l="l" t="t" r="r" b="b"/>
              <a:pathLst>
                <a:path w="9806" h="2711" extrusionOk="0">
                  <a:moveTo>
                    <a:pt x="3849" y="1"/>
                  </a:moveTo>
                  <a:cubicBezTo>
                    <a:pt x="3090" y="1"/>
                    <a:pt x="2393" y="399"/>
                    <a:pt x="2004" y="1048"/>
                  </a:cubicBezTo>
                  <a:lnTo>
                    <a:pt x="1831" y="1331"/>
                  </a:lnTo>
                  <a:cubicBezTo>
                    <a:pt x="1668" y="1605"/>
                    <a:pt x="1375" y="1768"/>
                    <a:pt x="1058" y="1773"/>
                  </a:cubicBezTo>
                  <a:lnTo>
                    <a:pt x="471" y="1773"/>
                  </a:lnTo>
                  <a:cubicBezTo>
                    <a:pt x="212" y="1773"/>
                    <a:pt x="1" y="1980"/>
                    <a:pt x="1" y="2239"/>
                  </a:cubicBezTo>
                  <a:cubicBezTo>
                    <a:pt x="1" y="2499"/>
                    <a:pt x="212" y="2710"/>
                    <a:pt x="471" y="2710"/>
                  </a:cubicBezTo>
                  <a:lnTo>
                    <a:pt x="1058" y="2710"/>
                  </a:lnTo>
                  <a:cubicBezTo>
                    <a:pt x="1706" y="2710"/>
                    <a:pt x="2307" y="2369"/>
                    <a:pt x="2638" y="1816"/>
                  </a:cubicBezTo>
                  <a:lnTo>
                    <a:pt x="2811" y="1528"/>
                  </a:lnTo>
                  <a:cubicBezTo>
                    <a:pt x="3027" y="1163"/>
                    <a:pt x="3421" y="942"/>
                    <a:pt x="3849" y="937"/>
                  </a:cubicBezTo>
                  <a:lnTo>
                    <a:pt x="5814" y="937"/>
                  </a:lnTo>
                  <a:cubicBezTo>
                    <a:pt x="6236" y="942"/>
                    <a:pt x="6630" y="1163"/>
                    <a:pt x="6851" y="1528"/>
                  </a:cubicBezTo>
                  <a:lnTo>
                    <a:pt x="7019" y="1816"/>
                  </a:lnTo>
                  <a:cubicBezTo>
                    <a:pt x="7356" y="2369"/>
                    <a:pt x="7951" y="2710"/>
                    <a:pt x="8600" y="2710"/>
                  </a:cubicBezTo>
                  <a:lnTo>
                    <a:pt x="9335" y="2710"/>
                  </a:lnTo>
                  <a:cubicBezTo>
                    <a:pt x="9594" y="2710"/>
                    <a:pt x="9806" y="2499"/>
                    <a:pt x="9806" y="2239"/>
                  </a:cubicBezTo>
                  <a:cubicBezTo>
                    <a:pt x="9806" y="1980"/>
                    <a:pt x="9594" y="1773"/>
                    <a:pt x="9335" y="1773"/>
                  </a:cubicBezTo>
                  <a:lnTo>
                    <a:pt x="8600" y="1773"/>
                  </a:lnTo>
                  <a:cubicBezTo>
                    <a:pt x="8283" y="1773"/>
                    <a:pt x="7990" y="1605"/>
                    <a:pt x="7826" y="1331"/>
                  </a:cubicBezTo>
                  <a:lnTo>
                    <a:pt x="7654" y="1048"/>
                  </a:lnTo>
                  <a:cubicBezTo>
                    <a:pt x="7264" y="399"/>
                    <a:pt x="6563" y="1"/>
                    <a:pt x="5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8"/>
            <p:cNvSpPr/>
            <p:nvPr/>
          </p:nvSpPr>
          <p:spPr>
            <a:xfrm>
              <a:off x="2776148" y="1890716"/>
              <a:ext cx="80001" cy="77221"/>
            </a:xfrm>
            <a:custGeom>
              <a:avLst/>
              <a:gdLst/>
              <a:ahLst/>
              <a:cxnLst/>
              <a:rect l="l" t="t" r="r" b="b"/>
              <a:pathLst>
                <a:path w="2648" h="2556" extrusionOk="0">
                  <a:moveTo>
                    <a:pt x="500" y="1"/>
                  </a:moveTo>
                  <a:cubicBezTo>
                    <a:pt x="383" y="1"/>
                    <a:pt x="267" y="44"/>
                    <a:pt x="178" y="131"/>
                  </a:cubicBezTo>
                  <a:cubicBezTo>
                    <a:pt x="0" y="308"/>
                    <a:pt x="0" y="597"/>
                    <a:pt x="178" y="774"/>
                  </a:cubicBezTo>
                  <a:lnTo>
                    <a:pt x="1826" y="2422"/>
                  </a:lnTo>
                  <a:cubicBezTo>
                    <a:pt x="1915" y="2511"/>
                    <a:pt x="2031" y="2555"/>
                    <a:pt x="2148" y="2555"/>
                  </a:cubicBezTo>
                  <a:cubicBezTo>
                    <a:pt x="2264" y="2555"/>
                    <a:pt x="2381" y="2511"/>
                    <a:pt x="2470" y="2422"/>
                  </a:cubicBezTo>
                  <a:cubicBezTo>
                    <a:pt x="2647" y="2244"/>
                    <a:pt x="2647" y="1961"/>
                    <a:pt x="2470" y="1783"/>
                  </a:cubicBezTo>
                  <a:lnTo>
                    <a:pt x="822" y="131"/>
                  </a:lnTo>
                  <a:cubicBezTo>
                    <a:pt x="733" y="44"/>
                    <a:pt x="616" y="1"/>
                    <a:pt x="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8"/>
            <p:cNvSpPr/>
            <p:nvPr/>
          </p:nvSpPr>
          <p:spPr>
            <a:xfrm>
              <a:off x="2987479" y="1890625"/>
              <a:ext cx="80001" cy="77312"/>
            </a:xfrm>
            <a:custGeom>
              <a:avLst/>
              <a:gdLst/>
              <a:ahLst/>
              <a:cxnLst/>
              <a:rect l="l" t="t" r="r" b="b"/>
              <a:pathLst>
                <a:path w="2648" h="2559" extrusionOk="0">
                  <a:moveTo>
                    <a:pt x="2150" y="1"/>
                  </a:moveTo>
                  <a:cubicBezTo>
                    <a:pt x="2032" y="1"/>
                    <a:pt x="1915" y="47"/>
                    <a:pt x="1826" y="138"/>
                  </a:cubicBezTo>
                  <a:lnTo>
                    <a:pt x="178" y="1786"/>
                  </a:lnTo>
                  <a:cubicBezTo>
                    <a:pt x="0" y="1964"/>
                    <a:pt x="0" y="2247"/>
                    <a:pt x="178" y="2425"/>
                  </a:cubicBezTo>
                  <a:cubicBezTo>
                    <a:pt x="267" y="2514"/>
                    <a:pt x="382" y="2558"/>
                    <a:pt x="498" y="2558"/>
                  </a:cubicBezTo>
                  <a:cubicBezTo>
                    <a:pt x="614" y="2558"/>
                    <a:pt x="730" y="2514"/>
                    <a:pt x="822" y="2425"/>
                  </a:cubicBezTo>
                  <a:lnTo>
                    <a:pt x="2469" y="777"/>
                  </a:lnTo>
                  <a:cubicBezTo>
                    <a:pt x="2647" y="600"/>
                    <a:pt x="2647" y="311"/>
                    <a:pt x="2469" y="134"/>
                  </a:cubicBezTo>
                  <a:cubicBezTo>
                    <a:pt x="2381" y="45"/>
                    <a:pt x="2265" y="1"/>
                    <a:pt x="2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8"/>
            <p:cNvSpPr/>
            <p:nvPr/>
          </p:nvSpPr>
          <p:spPr>
            <a:xfrm>
              <a:off x="2789048" y="2099358"/>
              <a:ext cx="101058" cy="9658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2514" y="1"/>
                  </a:moveTo>
                  <a:cubicBezTo>
                    <a:pt x="2320" y="1"/>
                    <a:pt x="2127" y="75"/>
                    <a:pt x="1980" y="224"/>
                  </a:cubicBezTo>
                  <a:lnTo>
                    <a:pt x="299" y="1906"/>
                  </a:lnTo>
                  <a:cubicBezTo>
                    <a:pt x="1" y="2199"/>
                    <a:pt x="1" y="2679"/>
                    <a:pt x="299" y="2977"/>
                  </a:cubicBezTo>
                  <a:cubicBezTo>
                    <a:pt x="445" y="3123"/>
                    <a:pt x="639" y="3197"/>
                    <a:pt x="833" y="3197"/>
                  </a:cubicBezTo>
                  <a:cubicBezTo>
                    <a:pt x="1027" y="3197"/>
                    <a:pt x="1221" y="3123"/>
                    <a:pt x="1370" y="2977"/>
                  </a:cubicBezTo>
                  <a:lnTo>
                    <a:pt x="3051" y="1295"/>
                  </a:lnTo>
                  <a:cubicBezTo>
                    <a:pt x="3345" y="998"/>
                    <a:pt x="3345" y="517"/>
                    <a:pt x="3051" y="224"/>
                  </a:cubicBezTo>
                  <a:cubicBezTo>
                    <a:pt x="2903" y="75"/>
                    <a:pt x="2708" y="1"/>
                    <a:pt x="2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8"/>
            <p:cNvSpPr/>
            <p:nvPr/>
          </p:nvSpPr>
          <p:spPr>
            <a:xfrm>
              <a:off x="2953491" y="2099358"/>
              <a:ext cx="101058" cy="9658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831" y="1"/>
                  </a:moveTo>
                  <a:cubicBezTo>
                    <a:pt x="637" y="1"/>
                    <a:pt x="443" y="75"/>
                    <a:pt x="294" y="224"/>
                  </a:cubicBezTo>
                  <a:cubicBezTo>
                    <a:pt x="1" y="517"/>
                    <a:pt x="1" y="998"/>
                    <a:pt x="294" y="1295"/>
                  </a:cubicBezTo>
                  <a:lnTo>
                    <a:pt x="1975" y="2977"/>
                  </a:lnTo>
                  <a:cubicBezTo>
                    <a:pt x="2124" y="3123"/>
                    <a:pt x="2319" y="3197"/>
                    <a:pt x="2513" y="3197"/>
                  </a:cubicBezTo>
                  <a:cubicBezTo>
                    <a:pt x="2707" y="3197"/>
                    <a:pt x="2900" y="3123"/>
                    <a:pt x="3047" y="2977"/>
                  </a:cubicBezTo>
                  <a:cubicBezTo>
                    <a:pt x="3345" y="2679"/>
                    <a:pt x="3345" y="2199"/>
                    <a:pt x="3047" y="1906"/>
                  </a:cubicBezTo>
                  <a:lnTo>
                    <a:pt x="1365" y="224"/>
                  </a:lnTo>
                  <a:cubicBezTo>
                    <a:pt x="1219" y="75"/>
                    <a:pt x="1025" y="1"/>
                    <a:pt x="8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8"/>
            <p:cNvSpPr/>
            <p:nvPr/>
          </p:nvSpPr>
          <p:spPr>
            <a:xfrm>
              <a:off x="2781949" y="1893918"/>
              <a:ext cx="279579" cy="279579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"/>
                  </a:moveTo>
                  <a:cubicBezTo>
                    <a:pt x="2076" y="1"/>
                    <a:pt x="0" y="2071"/>
                    <a:pt x="0" y="4627"/>
                  </a:cubicBezTo>
                  <a:cubicBezTo>
                    <a:pt x="0" y="7183"/>
                    <a:pt x="2076" y="9253"/>
                    <a:pt x="4627" y="9253"/>
                  </a:cubicBezTo>
                  <a:cubicBezTo>
                    <a:pt x="7183" y="9253"/>
                    <a:pt x="9253" y="7183"/>
                    <a:pt x="9253" y="4627"/>
                  </a:cubicBezTo>
                  <a:cubicBezTo>
                    <a:pt x="9253" y="2071"/>
                    <a:pt x="7183" y="1"/>
                    <a:pt x="4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2807206" y="1920625"/>
              <a:ext cx="240093" cy="226105"/>
            </a:xfrm>
            <a:custGeom>
              <a:avLst/>
              <a:gdLst/>
              <a:ahLst/>
              <a:cxnLst/>
              <a:rect l="l" t="t" r="r" b="b"/>
              <a:pathLst>
                <a:path w="7947" h="7484" extrusionOk="0">
                  <a:moveTo>
                    <a:pt x="3790" y="0"/>
                  </a:moveTo>
                  <a:cubicBezTo>
                    <a:pt x="3347" y="0"/>
                    <a:pt x="2900" y="79"/>
                    <a:pt x="2470" y="241"/>
                  </a:cubicBezTo>
                  <a:cubicBezTo>
                    <a:pt x="1057" y="774"/>
                    <a:pt x="101" y="2110"/>
                    <a:pt x="48" y="3623"/>
                  </a:cubicBezTo>
                  <a:cubicBezTo>
                    <a:pt x="0" y="5136"/>
                    <a:pt x="870" y="6529"/>
                    <a:pt x="2249" y="7154"/>
                  </a:cubicBezTo>
                  <a:cubicBezTo>
                    <a:pt x="2742" y="7375"/>
                    <a:pt x="3266" y="7483"/>
                    <a:pt x="3786" y="7483"/>
                  </a:cubicBezTo>
                  <a:cubicBezTo>
                    <a:pt x="4720" y="7483"/>
                    <a:pt x="5642" y="7135"/>
                    <a:pt x="6351" y="6472"/>
                  </a:cubicBezTo>
                  <a:cubicBezTo>
                    <a:pt x="7869" y="5059"/>
                    <a:pt x="7946" y="2686"/>
                    <a:pt x="6524" y="1187"/>
                  </a:cubicBezTo>
                  <a:cubicBezTo>
                    <a:pt x="5802" y="414"/>
                    <a:pt x="4806" y="0"/>
                    <a:pt x="3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2905182" y="1948934"/>
              <a:ext cx="30484" cy="108732"/>
            </a:xfrm>
            <a:custGeom>
              <a:avLst/>
              <a:gdLst/>
              <a:ahLst/>
              <a:cxnLst/>
              <a:rect l="l" t="t" r="r" b="b"/>
              <a:pathLst>
                <a:path w="1009" h="3599" extrusionOk="0">
                  <a:moveTo>
                    <a:pt x="505" y="0"/>
                  </a:moveTo>
                  <a:cubicBezTo>
                    <a:pt x="226" y="0"/>
                    <a:pt x="0" y="226"/>
                    <a:pt x="0" y="505"/>
                  </a:cubicBezTo>
                  <a:lnTo>
                    <a:pt x="0" y="3094"/>
                  </a:lnTo>
                  <a:cubicBezTo>
                    <a:pt x="0" y="3373"/>
                    <a:pt x="226" y="3599"/>
                    <a:pt x="505" y="3599"/>
                  </a:cubicBezTo>
                  <a:cubicBezTo>
                    <a:pt x="783" y="3599"/>
                    <a:pt x="1009" y="3373"/>
                    <a:pt x="1009" y="3094"/>
                  </a:cubicBezTo>
                  <a:lnTo>
                    <a:pt x="1009" y="505"/>
                  </a:lnTo>
                  <a:cubicBezTo>
                    <a:pt x="1009" y="226"/>
                    <a:pt x="783" y="0"/>
                    <a:pt x="5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2903732" y="2027786"/>
              <a:ext cx="75499" cy="72508"/>
            </a:xfrm>
            <a:custGeom>
              <a:avLst/>
              <a:gdLst/>
              <a:ahLst/>
              <a:cxnLst/>
              <a:rect l="l" t="t" r="r" b="b"/>
              <a:pathLst>
                <a:path w="2499" h="2400" extrusionOk="0">
                  <a:moveTo>
                    <a:pt x="553" y="0"/>
                  </a:moveTo>
                  <a:cubicBezTo>
                    <a:pt x="424" y="0"/>
                    <a:pt x="296" y="49"/>
                    <a:pt x="197" y="148"/>
                  </a:cubicBezTo>
                  <a:cubicBezTo>
                    <a:pt x="0" y="345"/>
                    <a:pt x="0" y="667"/>
                    <a:pt x="197" y="864"/>
                  </a:cubicBezTo>
                  <a:lnTo>
                    <a:pt x="1590" y="2252"/>
                  </a:lnTo>
                  <a:cubicBezTo>
                    <a:pt x="1689" y="2351"/>
                    <a:pt x="1817" y="2400"/>
                    <a:pt x="1946" y="2400"/>
                  </a:cubicBezTo>
                  <a:cubicBezTo>
                    <a:pt x="2074" y="2400"/>
                    <a:pt x="2203" y="2351"/>
                    <a:pt x="2301" y="2252"/>
                  </a:cubicBezTo>
                  <a:cubicBezTo>
                    <a:pt x="2498" y="2055"/>
                    <a:pt x="2498" y="1738"/>
                    <a:pt x="2301" y="1541"/>
                  </a:cubicBezTo>
                  <a:lnTo>
                    <a:pt x="908" y="148"/>
                  </a:lnTo>
                  <a:cubicBezTo>
                    <a:pt x="810" y="49"/>
                    <a:pt x="681" y="0"/>
                    <a:pt x="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3007207" y="1841229"/>
              <a:ext cx="111058" cy="103233"/>
            </a:xfrm>
            <a:custGeom>
              <a:avLst/>
              <a:gdLst/>
              <a:ahLst/>
              <a:cxnLst/>
              <a:rect l="l" t="t" r="r" b="b"/>
              <a:pathLst>
                <a:path w="3676" h="3417" extrusionOk="0">
                  <a:moveTo>
                    <a:pt x="1760" y="1"/>
                  </a:moveTo>
                  <a:cubicBezTo>
                    <a:pt x="1307" y="1"/>
                    <a:pt x="858" y="174"/>
                    <a:pt x="519" y="510"/>
                  </a:cubicBezTo>
                  <a:lnTo>
                    <a:pt x="346" y="683"/>
                  </a:lnTo>
                  <a:cubicBezTo>
                    <a:pt x="0" y="1029"/>
                    <a:pt x="0" y="1586"/>
                    <a:pt x="346" y="1927"/>
                  </a:cubicBezTo>
                  <a:lnTo>
                    <a:pt x="1576" y="3157"/>
                  </a:lnTo>
                  <a:cubicBezTo>
                    <a:pt x="1745" y="3326"/>
                    <a:pt x="1970" y="3416"/>
                    <a:pt x="2197" y="3416"/>
                  </a:cubicBezTo>
                  <a:cubicBezTo>
                    <a:pt x="2305" y="3416"/>
                    <a:pt x="2414" y="3396"/>
                    <a:pt x="2518" y="3354"/>
                  </a:cubicBezTo>
                  <a:cubicBezTo>
                    <a:pt x="2633" y="3311"/>
                    <a:pt x="2734" y="3243"/>
                    <a:pt x="2820" y="3157"/>
                  </a:cubicBezTo>
                  <a:lnTo>
                    <a:pt x="2998" y="2984"/>
                  </a:lnTo>
                  <a:cubicBezTo>
                    <a:pt x="3675" y="2297"/>
                    <a:pt x="3675" y="1192"/>
                    <a:pt x="2998" y="510"/>
                  </a:cubicBezTo>
                  <a:cubicBezTo>
                    <a:pt x="2916" y="428"/>
                    <a:pt x="2825" y="356"/>
                    <a:pt x="2734" y="294"/>
                  </a:cubicBezTo>
                  <a:cubicBezTo>
                    <a:pt x="2437" y="97"/>
                    <a:pt x="2097" y="1"/>
                    <a:pt x="17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2785151" y="1914372"/>
              <a:ext cx="260123" cy="238733"/>
            </a:xfrm>
            <a:custGeom>
              <a:avLst/>
              <a:gdLst/>
              <a:ahLst/>
              <a:cxnLst/>
              <a:rect l="l" t="t" r="r" b="b"/>
              <a:pathLst>
                <a:path w="8610" h="7902" extrusionOk="0">
                  <a:moveTo>
                    <a:pt x="4580" y="1"/>
                  </a:moveTo>
                  <a:cubicBezTo>
                    <a:pt x="2561" y="1"/>
                    <a:pt x="577" y="1533"/>
                    <a:pt x="577" y="3950"/>
                  </a:cubicBezTo>
                  <a:cubicBezTo>
                    <a:pt x="577" y="6334"/>
                    <a:pt x="2542" y="7902"/>
                    <a:pt x="4570" y="7902"/>
                  </a:cubicBezTo>
                  <a:cubicBezTo>
                    <a:pt x="5603" y="7902"/>
                    <a:pt x="6652" y="7495"/>
                    <a:pt x="7466" y="6583"/>
                  </a:cubicBezTo>
                  <a:cubicBezTo>
                    <a:pt x="7730" y="6285"/>
                    <a:pt x="7951" y="5948"/>
                    <a:pt x="8119" y="5583"/>
                  </a:cubicBezTo>
                  <a:cubicBezTo>
                    <a:pt x="8191" y="5420"/>
                    <a:pt x="8057" y="5292"/>
                    <a:pt x="7922" y="5292"/>
                  </a:cubicBezTo>
                  <a:cubicBezTo>
                    <a:pt x="7851" y="5292"/>
                    <a:pt x="7780" y="5328"/>
                    <a:pt x="7740" y="5415"/>
                  </a:cubicBezTo>
                  <a:cubicBezTo>
                    <a:pt x="7163" y="6674"/>
                    <a:pt x="5909" y="7486"/>
                    <a:pt x="4521" y="7486"/>
                  </a:cubicBezTo>
                  <a:cubicBezTo>
                    <a:pt x="1658" y="7486"/>
                    <a:pt x="0" y="4253"/>
                    <a:pt x="1610" y="1937"/>
                  </a:cubicBezTo>
                  <a:cubicBezTo>
                    <a:pt x="2312" y="926"/>
                    <a:pt x="3418" y="413"/>
                    <a:pt x="4525" y="413"/>
                  </a:cubicBezTo>
                  <a:cubicBezTo>
                    <a:pt x="5622" y="413"/>
                    <a:pt x="6720" y="916"/>
                    <a:pt x="7427" y="1937"/>
                  </a:cubicBezTo>
                  <a:cubicBezTo>
                    <a:pt x="7980" y="2734"/>
                    <a:pt x="8181" y="3729"/>
                    <a:pt x="7980" y="4680"/>
                  </a:cubicBezTo>
                  <a:cubicBezTo>
                    <a:pt x="7946" y="4833"/>
                    <a:pt x="8067" y="4926"/>
                    <a:pt x="8185" y="4926"/>
                  </a:cubicBezTo>
                  <a:cubicBezTo>
                    <a:pt x="8273" y="4926"/>
                    <a:pt x="8359" y="4876"/>
                    <a:pt x="8383" y="4762"/>
                  </a:cubicBezTo>
                  <a:cubicBezTo>
                    <a:pt x="8609" y="3695"/>
                    <a:pt x="8383" y="2581"/>
                    <a:pt x="7759" y="1687"/>
                  </a:cubicBezTo>
                  <a:cubicBezTo>
                    <a:pt x="6944" y="520"/>
                    <a:pt x="5756" y="1"/>
                    <a:pt x="4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2898777" y="1942680"/>
              <a:ext cx="93113" cy="163838"/>
            </a:xfrm>
            <a:custGeom>
              <a:avLst/>
              <a:gdLst/>
              <a:ahLst/>
              <a:cxnLst/>
              <a:rect l="l" t="t" r="r" b="b"/>
              <a:pathLst>
                <a:path w="3082" h="5423" extrusionOk="0">
                  <a:moveTo>
                    <a:pt x="717" y="376"/>
                  </a:moveTo>
                  <a:cubicBezTo>
                    <a:pt x="894" y="376"/>
                    <a:pt x="1034" y="534"/>
                    <a:pt x="1014" y="712"/>
                  </a:cubicBezTo>
                  <a:lnTo>
                    <a:pt x="1014" y="2677"/>
                  </a:lnTo>
                  <a:cubicBezTo>
                    <a:pt x="918" y="2633"/>
                    <a:pt x="816" y="2612"/>
                    <a:pt x="715" y="2612"/>
                  </a:cubicBezTo>
                  <a:cubicBezTo>
                    <a:pt x="613" y="2612"/>
                    <a:pt x="512" y="2633"/>
                    <a:pt x="419" y="2677"/>
                  </a:cubicBezTo>
                  <a:lnTo>
                    <a:pt x="419" y="712"/>
                  </a:lnTo>
                  <a:cubicBezTo>
                    <a:pt x="395" y="534"/>
                    <a:pt x="534" y="376"/>
                    <a:pt x="717" y="376"/>
                  </a:cubicBezTo>
                  <a:close/>
                  <a:moveTo>
                    <a:pt x="751" y="3027"/>
                  </a:moveTo>
                  <a:cubicBezTo>
                    <a:pt x="883" y="3027"/>
                    <a:pt x="921" y="3102"/>
                    <a:pt x="2321" y="4502"/>
                  </a:cubicBezTo>
                  <a:lnTo>
                    <a:pt x="2316" y="4502"/>
                  </a:lnTo>
                  <a:cubicBezTo>
                    <a:pt x="2465" y="4613"/>
                    <a:pt x="2480" y="4824"/>
                    <a:pt x="2350" y="4954"/>
                  </a:cubicBezTo>
                  <a:cubicBezTo>
                    <a:pt x="2291" y="5013"/>
                    <a:pt x="2214" y="5042"/>
                    <a:pt x="2138" y="5042"/>
                  </a:cubicBezTo>
                  <a:cubicBezTo>
                    <a:pt x="2048" y="5042"/>
                    <a:pt x="1958" y="5001"/>
                    <a:pt x="1898" y="4920"/>
                  </a:cubicBezTo>
                  <a:lnTo>
                    <a:pt x="510" y="3537"/>
                  </a:lnTo>
                  <a:cubicBezTo>
                    <a:pt x="327" y="3344"/>
                    <a:pt x="457" y="3032"/>
                    <a:pt x="721" y="3027"/>
                  </a:cubicBezTo>
                  <a:cubicBezTo>
                    <a:pt x="732" y="3027"/>
                    <a:pt x="742" y="3027"/>
                    <a:pt x="751" y="3027"/>
                  </a:cubicBezTo>
                  <a:close/>
                  <a:moveTo>
                    <a:pt x="717" y="1"/>
                  </a:moveTo>
                  <a:cubicBezTo>
                    <a:pt x="327" y="1"/>
                    <a:pt x="6" y="318"/>
                    <a:pt x="6" y="712"/>
                  </a:cubicBezTo>
                  <a:lnTo>
                    <a:pt x="6" y="3306"/>
                  </a:lnTo>
                  <a:cubicBezTo>
                    <a:pt x="1" y="3498"/>
                    <a:pt x="78" y="3685"/>
                    <a:pt x="217" y="3820"/>
                  </a:cubicBezTo>
                  <a:cubicBezTo>
                    <a:pt x="1629" y="5204"/>
                    <a:pt x="1610" y="5285"/>
                    <a:pt x="1865" y="5376"/>
                  </a:cubicBezTo>
                  <a:cubicBezTo>
                    <a:pt x="1953" y="5408"/>
                    <a:pt x="2038" y="5423"/>
                    <a:pt x="2120" y="5423"/>
                  </a:cubicBezTo>
                  <a:cubicBezTo>
                    <a:pt x="2703" y="5423"/>
                    <a:pt x="3081" y="4681"/>
                    <a:pt x="2609" y="4209"/>
                  </a:cubicBezTo>
                  <a:lnTo>
                    <a:pt x="1428" y="3027"/>
                  </a:lnTo>
                  <a:lnTo>
                    <a:pt x="1428" y="712"/>
                  </a:lnTo>
                  <a:cubicBezTo>
                    <a:pt x="1428" y="318"/>
                    <a:pt x="1110" y="1"/>
                    <a:pt x="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2955968" y="209117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2956119" y="2091442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2725211" y="1841138"/>
              <a:ext cx="111061" cy="103327"/>
            </a:xfrm>
            <a:custGeom>
              <a:avLst/>
              <a:gdLst/>
              <a:ahLst/>
              <a:cxnLst/>
              <a:rect l="l" t="t" r="r" b="b"/>
              <a:pathLst>
                <a:path w="3676" h="3420" extrusionOk="0">
                  <a:moveTo>
                    <a:pt x="1922" y="0"/>
                  </a:moveTo>
                  <a:cubicBezTo>
                    <a:pt x="1474" y="0"/>
                    <a:pt x="1026" y="170"/>
                    <a:pt x="682" y="508"/>
                  </a:cubicBezTo>
                  <a:cubicBezTo>
                    <a:pt x="668" y="527"/>
                    <a:pt x="649" y="547"/>
                    <a:pt x="634" y="561"/>
                  </a:cubicBezTo>
                  <a:cubicBezTo>
                    <a:pt x="0" y="1253"/>
                    <a:pt x="24" y="2319"/>
                    <a:pt x="682" y="2987"/>
                  </a:cubicBezTo>
                  <a:lnTo>
                    <a:pt x="860" y="3160"/>
                  </a:lnTo>
                  <a:cubicBezTo>
                    <a:pt x="1031" y="3333"/>
                    <a:pt x="1255" y="3419"/>
                    <a:pt x="1480" y="3419"/>
                  </a:cubicBezTo>
                  <a:cubicBezTo>
                    <a:pt x="1706" y="3419"/>
                    <a:pt x="1931" y="3333"/>
                    <a:pt x="2104" y="3160"/>
                  </a:cubicBezTo>
                  <a:lnTo>
                    <a:pt x="3334" y="1930"/>
                  </a:lnTo>
                  <a:cubicBezTo>
                    <a:pt x="3675" y="1589"/>
                    <a:pt x="3675" y="1032"/>
                    <a:pt x="3334" y="686"/>
                  </a:cubicBezTo>
                  <a:lnTo>
                    <a:pt x="3161" y="508"/>
                  </a:lnTo>
                  <a:cubicBezTo>
                    <a:pt x="2818" y="170"/>
                    <a:pt x="2370" y="0"/>
                    <a:pt x="1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2718534" y="1784068"/>
              <a:ext cx="404243" cy="418171"/>
            </a:xfrm>
            <a:custGeom>
              <a:avLst/>
              <a:gdLst/>
              <a:ahLst/>
              <a:cxnLst/>
              <a:rect l="l" t="t" r="r" b="b"/>
              <a:pathLst>
                <a:path w="13380" h="13841" extrusionOk="0">
                  <a:moveTo>
                    <a:pt x="7634" y="413"/>
                  </a:moveTo>
                  <a:cubicBezTo>
                    <a:pt x="8316" y="413"/>
                    <a:pt x="8950" y="773"/>
                    <a:pt x="9301" y="1360"/>
                  </a:cubicBezTo>
                  <a:cubicBezTo>
                    <a:pt x="9421" y="1508"/>
                    <a:pt x="9546" y="1950"/>
                    <a:pt x="10074" y="2123"/>
                  </a:cubicBezTo>
                  <a:cubicBezTo>
                    <a:pt x="9930" y="2248"/>
                    <a:pt x="9796" y="2383"/>
                    <a:pt x="9671" y="2527"/>
                  </a:cubicBezTo>
                  <a:cubicBezTo>
                    <a:pt x="9113" y="2239"/>
                    <a:pt x="8960" y="1782"/>
                    <a:pt x="8849" y="1629"/>
                  </a:cubicBezTo>
                  <a:cubicBezTo>
                    <a:pt x="8595" y="1201"/>
                    <a:pt x="8133" y="942"/>
                    <a:pt x="7634" y="942"/>
                  </a:cubicBezTo>
                  <a:lnTo>
                    <a:pt x="5674" y="942"/>
                  </a:lnTo>
                  <a:cubicBezTo>
                    <a:pt x="5174" y="942"/>
                    <a:pt x="4713" y="1201"/>
                    <a:pt x="4458" y="1629"/>
                  </a:cubicBezTo>
                  <a:cubicBezTo>
                    <a:pt x="4338" y="1797"/>
                    <a:pt x="4208" y="2181"/>
                    <a:pt x="3738" y="2469"/>
                  </a:cubicBezTo>
                  <a:cubicBezTo>
                    <a:pt x="3723" y="2455"/>
                    <a:pt x="3714" y="2445"/>
                    <a:pt x="3699" y="2431"/>
                  </a:cubicBezTo>
                  <a:lnTo>
                    <a:pt x="3526" y="2258"/>
                  </a:lnTo>
                  <a:cubicBezTo>
                    <a:pt x="3464" y="2195"/>
                    <a:pt x="3401" y="2138"/>
                    <a:pt x="3334" y="2090"/>
                  </a:cubicBezTo>
                  <a:cubicBezTo>
                    <a:pt x="3776" y="1888"/>
                    <a:pt x="3882" y="1523"/>
                    <a:pt x="4007" y="1360"/>
                  </a:cubicBezTo>
                  <a:cubicBezTo>
                    <a:pt x="4357" y="773"/>
                    <a:pt x="4987" y="413"/>
                    <a:pt x="5674" y="413"/>
                  </a:cubicBezTo>
                  <a:close/>
                  <a:moveTo>
                    <a:pt x="3219" y="4444"/>
                  </a:moveTo>
                  <a:lnTo>
                    <a:pt x="3469" y="4694"/>
                  </a:lnTo>
                  <a:cubicBezTo>
                    <a:pt x="3349" y="4804"/>
                    <a:pt x="3228" y="4924"/>
                    <a:pt x="3118" y="5049"/>
                  </a:cubicBezTo>
                  <a:lnTo>
                    <a:pt x="2868" y="4799"/>
                  </a:lnTo>
                  <a:lnTo>
                    <a:pt x="3219" y="4444"/>
                  </a:lnTo>
                  <a:close/>
                  <a:moveTo>
                    <a:pt x="10233" y="4444"/>
                  </a:moveTo>
                  <a:lnTo>
                    <a:pt x="10588" y="4794"/>
                  </a:lnTo>
                  <a:lnTo>
                    <a:pt x="10338" y="5049"/>
                  </a:lnTo>
                  <a:cubicBezTo>
                    <a:pt x="10228" y="4924"/>
                    <a:pt x="10108" y="4804"/>
                    <a:pt x="9988" y="4694"/>
                  </a:cubicBezTo>
                  <a:lnTo>
                    <a:pt x="10233" y="4444"/>
                  </a:lnTo>
                  <a:close/>
                  <a:moveTo>
                    <a:pt x="2143" y="2095"/>
                  </a:moveTo>
                  <a:cubicBezTo>
                    <a:pt x="2959" y="2095"/>
                    <a:pt x="3344" y="2681"/>
                    <a:pt x="3411" y="2719"/>
                  </a:cubicBezTo>
                  <a:cubicBezTo>
                    <a:pt x="3603" y="2916"/>
                    <a:pt x="3661" y="3204"/>
                    <a:pt x="3555" y="3459"/>
                  </a:cubicBezTo>
                  <a:cubicBezTo>
                    <a:pt x="3488" y="3627"/>
                    <a:pt x="3536" y="3545"/>
                    <a:pt x="2181" y="4905"/>
                  </a:cubicBezTo>
                  <a:cubicBezTo>
                    <a:pt x="2049" y="5037"/>
                    <a:pt x="1876" y="5103"/>
                    <a:pt x="1703" y="5103"/>
                  </a:cubicBezTo>
                  <a:cubicBezTo>
                    <a:pt x="1530" y="5103"/>
                    <a:pt x="1357" y="5037"/>
                    <a:pt x="1225" y="4905"/>
                  </a:cubicBezTo>
                  <a:lnTo>
                    <a:pt x="1052" y="4732"/>
                  </a:lnTo>
                  <a:cubicBezTo>
                    <a:pt x="96" y="3776"/>
                    <a:pt x="745" y="2095"/>
                    <a:pt x="2143" y="2095"/>
                  </a:cubicBezTo>
                  <a:close/>
                  <a:moveTo>
                    <a:pt x="7634" y="1355"/>
                  </a:moveTo>
                  <a:cubicBezTo>
                    <a:pt x="7989" y="1355"/>
                    <a:pt x="8316" y="1537"/>
                    <a:pt x="8498" y="1840"/>
                  </a:cubicBezTo>
                  <a:cubicBezTo>
                    <a:pt x="8609" y="1994"/>
                    <a:pt x="8806" y="2541"/>
                    <a:pt x="9483" y="2892"/>
                  </a:cubicBezTo>
                  <a:cubicBezTo>
                    <a:pt x="9373" y="3272"/>
                    <a:pt x="9474" y="3685"/>
                    <a:pt x="9757" y="3963"/>
                  </a:cubicBezTo>
                  <a:lnTo>
                    <a:pt x="9945" y="4155"/>
                  </a:lnTo>
                  <a:lnTo>
                    <a:pt x="9671" y="4429"/>
                  </a:lnTo>
                  <a:cubicBezTo>
                    <a:pt x="8812" y="3771"/>
                    <a:pt x="7775" y="3430"/>
                    <a:pt x="6727" y="3430"/>
                  </a:cubicBezTo>
                  <a:cubicBezTo>
                    <a:pt x="6123" y="3430"/>
                    <a:pt x="5514" y="3544"/>
                    <a:pt x="4934" y="3776"/>
                  </a:cubicBezTo>
                  <a:cubicBezTo>
                    <a:pt x="4709" y="3865"/>
                    <a:pt x="4803" y="4172"/>
                    <a:pt x="5004" y="4172"/>
                  </a:cubicBezTo>
                  <a:cubicBezTo>
                    <a:pt x="5030" y="4172"/>
                    <a:pt x="5058" y="4167"/>
                    <a:pt x="5088" y="4155"/>
                  </a:cubicBezTo>
                  <a:cubicBezTo>
                    <a:pt x="5630" y="3939"/>
                    <a:pt x="6182" y="3839"/>
                    <a:pt x="6722" y="3839"/>
                  </a:cubicBezTo>
                  <a:cubicBezTo>
                    <a:pt x="9050" y="3839"/>
                    <a:pt x="11146" y="5709"/>
                    <a:pt x="11146" y="8263"/>
                  </a:cubicBezTo>
                  <a:cubicBezTo>
                    <a:pt x="11146" y="10813"/>
                    <a:pt x="9054" y="12685"/>
                    <a:pt x="6729" y="12685"/>
                  </a:cubicBezTo>
                  <a:cubicBezTo>
                    <a:pt x="6175" y="12685"/>
                    <a:pt x="5609" y="12579"/>
                    <a:pt x="5054" y="12351"/>
                  </a:cubicBezTo>
                  <a:cubicBezTo>
                    <a:pt x="1768" y="11011"/>
                    <a:pt x="1297" y="6442"/>
                    <a:pt x="4381" y="4511"/>
                  </a:cubicBezTo>
                  <a:cubicBezTo>
                    <a:pt x="4564" y="4385"/>
                    <a:pt x="4445" y="4132"/>
                    <a:pt x="4267" y="4132"/>
                  </a:cubicBezTo>
                  <a:cubicBezTo>
                    <a:pt x="4235" y="4132"/>
                    <a:pt x="4200" y="4141"/>
                    <a:pt x="4165" y="4160"/>
                  </a:cubicBezTo>
                  <a:cubicBezTo>
                    <a:pt x="4036" y="4247"/>
                    <a:pt x="3906" y="4333"/>
                    <a:pt x="3781" y="4429"/>
                  </a:cubicBezTo>
                  <a:lnTo>
                    <a:pt x="3507" y="4155"/>
                  </a:lnTo>
                  <a:cubicBezTo>
                    <a:pt x="3598" y="4040"/>
                    <a:pt x="4016" y="3786"/>
                    <a:pt x="4016" y="3195"/>
                  </a:cubicBezTo>
                  <a:cubicBezTo>
                    <a:pt x="4016" y="3070"/>
                    <a:pt x="3992" y="2945"/>
                    <a:pt x="3954" y="2825"/>
                  </a:cubicBezTo>
                  <a:cubicBezTo>
                    <a:pt x="4526" y="2474"/>
                    <a:pt x="4698" y="1998"/>
                    <a:pt x="4814" y="1840"/>
                  </a:cubicBezTo>
                  <a:cubicBezTo>
                    <a:pt x="4992" y="1537"/>
                    <a:pt x="5318" y="1355"/>
                    <a:pt x="5674" y="1355"/>
                  </a:cubicBezTo>
                  <a:close/>
                  <a:moveTo>
                    <a:pt x="3449" y="11813"/>
                  </a:moveTo>
                  <a:cubicBezTo>
                    <a:pt x="3728" y="12068"/>
                    <a:pt x="4031" y="12289"/>
                    <a:pt x="4357" y="12471"/>
                  </a:cubicBezTo>
                  <a:lnTo>
                    <a:pt x="3560" y="13269"/>
                  </a:lnTo>
                  <a:cubicBezTo>
                    <a:pt x="3453" y="13367"/>
                    <a:pt x="3318" y="13415"/>
                    <a:pt x="3184" y="13415"/>
                  </a:cubicBezTo>
                  <a:cubicBezTo>
                    <a:pt x="3042" y="13415"/>
                    <a:pt x="2900" y="13361"/>
                    <a:pt x="2791" y="13254"/>
                  </a:cubicBezTo>
                  <a:cubicBezTo>
                    <a:pt x="2585" y="13043"/>
                    <a:pt x="2575" y="12707"/>
                    <a:pt x="2777" y="12486"/>
                  </a:cubicBezTo>
                  <a:lnTo>
                    <a:pt x="3449" y="11813"/>
                  </a:lnTo>
                  <a:close/>
                  <a:moveTo>
                    <a:pt x="10007" y="11808"/>
                  </a:moveTo>
                  <a:lnTo>
                    <a:pt x="10680" y="12486"/>
                  </a:lnTo>
                  <a:cubicBezTo>
                    <a:pt x="10910" y="12702"/>
                    <a:pt x="10920" y="13062"/>
                    <a:pt x="10694" y="13283"/>
                  </a:cubicBezTo>
                  <a:cubicBezTo>
                    <a:pt x="10586" y="13391"/>
                    <a:pt x="10444" y="13445"/>
                    <a:pt x="10303" y="13445"/>
                  </a:cubicBezTo>
                  <a:cubicBezTo>
                    <a:pt x="10156" y="13445"/>
                    <a:pt x="10009" y="13386"/>
                    <a:pt x="9901" y="13269"/>
                  </a:cubicBezTo>
                  <a:lnTo>
                    <a:pt x="9104" y="12471"/>
                  </a:lnTo>
                  <a:cubicBezTo>
                    <a:pt x="9430" y="12284"/>
                    <a:pt x="9733" y="12063"/>
                    <a:pt x="10007" y="11808"/>
                  </a:cubicBezTo>
                  <a:close/>
                  <a:moveTo>
                    <a:pt x="5674" y="0"/>
                  </a:moveTo>
                  <a:cubicBezTo>
                    <a:pt x="4843" y="0"/>
                    <a:pt x="4079" y="437"/>
                    <a:pt x="3651" y="1148"/>
                  </a:cubicBezTo>
                  <a:lnTo>
                    <a:pt x="3478" y="1432"/>
                  </a:lnTo>
                  <a:cubicBezTo>
                    <a:pt x="3296" y="1742"/>
                    <a:pt x="2998" y="1774"/>
                    <a:pt x="2837" y="1774"/>
                  </a:cubicBezTo>
                  <a:cubicBezTo>
                    <a:pt x="2794" y="1774"/>
                    <a:pt x="2761" y="1772"/>
                    <a:pt x="2742" y="1772"/>
                  </a:cubicBezTo>
                  <a:cubicBezTo>
                    <a:pt x="2736" y="1772"/>
                    <a:pt x="2732" y="1772"/>
                    <a:pt x="2729" y="1773"/>
                  </a:cubicBezTo>
                  <a:cubicBezTo>
                    <a:pt x="2533" y="1710"/>
                    <a:pt x="2334" y="1680"/>
                    <a:pt x="2137" y="1680"/>
                  </a:cubicBezTo>
                  <a:cubicBezTo>
                    <a:pt x="1469" y="1680"/>
                    <a:pt x="830" y="2026"/>
                    <a:pt x="466" y="2623"/>
                  </a:cubicBezTo>
                  <a:cubicBezTo>
                    <a:pt x="0" y="3392"/>
                    <a:pt x="120" y="4381"/>
                    <a:pt x="759" y="5020"/>
                  </a:cubicBezTo>
                  <a:cubicBezTo>
                    <a:pt x="855" y="5092"/>
                    <a:pt x="1119" y="5515"/>
                    <a:pt x="1701" y="5515"/>
                  </a:cubicBezTo>
                  <a:cubicBezTo>
                    <a:pt x="2253" y="5515"/>
                    <a:pt x="2522" y="5126"/>
                    <a:pt x="2575" y="5087"/>
                  </a:cubicBezTo>
                  <a:lnTo>
                    <a:pt x="2859" y="5371"/>
                  </a:lnTo>
                  <a:cubicBezTo>
                    <a:pt x="1403" y="7321"/>
                    <a:pt x="1682" y="9973"/>
                    <a:pt x="3161" y="11520"/>
                  </a:cubicBezTo>
                  <a:lnTo>
                    <a:pt x="2484" y="12197"/>
                  </a:lnTo>
                  <a:cubicBezTo>
                    <a:pt x="1883" y="12798"/>
                    <a:pt x="2306" y="13840"/>
                    <a:pt x="3166" y="13840"/>
                  </a:cubicBezTo>
                  <a:cubicBezTo>
                    <a:pt x="3421" y="13840"/>
                    <a:pt x="3666" y="13739"/>
                    <a:pt x="3848" y="13557"/>
                  </a:cubicBezTo>
                  <a:lnTo>
                    <a:pt x="4742" y="12663"/>
                  </a:lnTo>
                  <a:cubicBezTo>
                    <a:pt x="5373" y="12949"/>
                    <a:pt x="6051" y="13092"/>
                    <a:pt x="6728" y="13092"/>
                  </a:cubicBezTo>
                  <a:cubicBezTo>
                    <a:pt x="7406" y="13092"/>
                    <a:pt x="8083" y="12949"/>
                    <a:pt x="8715" y="12663"/>
                  </a:cubicBezTo>
                  <a:lnTo>
                    <a:pt x="9603" y="13557"/>
                  </a:lnTo>
                  <a:cubicBezTo>
                    <a:pt x="9786" y="13739"/>
                    <a:pt x="10031" y="13840"/>
                    <a:pt x="10286" y="13840"/>
                  </a:cubicBezTo>
                  <a:cubicBezTo>
                    <a:pt x="11141" y="13840"/>
                    <a:pt x="11578" y="12803"/>
                    <a:pt x="10968" y="12193"/>
                  </a:cubicBezTo>
                  <a:lnTo>
                    <a:pt x="10295" y="11520"/>
                  </a:lnTo>
                  <a:cubicBezTo>
                    <a:pt x="11857" y="9805"/>
                    <a:pt x="11981" y="7225"/>
                    <a:pt x="10593" y="5366"/>
                  </a:cubicBezTo>
                  <a:lnTo>
                    <a:pt x="10872" y="5087"/>
                  </a:lnTo>
                  <a:cubicBezTo>
                    <a:pt x="10934" y="5131"/>
                    <a:pt x="11189" y="5510"/>
                    <a:pt x="11751" y="5510"/>
                  </a:cubicBezTo>
                  <a:cubicBezTo>
                    <a:pt x="12039" y="5510"/>
                    <a:pt x="12313" y="5400"/>
                    <a:pt x="12519" y="5193"/>
                  </a:cubicBezTo>
                  <a:cubicBezTo>
                    <a:pt x="12568" y="5126"/>
                    <a:pt x="13379" y="4540"/>
                    <a:pt x="13255" y="3425"/>
                  </a:cubicBezTo>
                  <a:cubicBezTo>
                    <a:pt x="13241" y="3299"/>
                    <a:pt x="13147" y="3240"/>
                    <a:pt x="13053" y="3240"/>
                  </a:cubicBezTo>
                  <a:cubicBezTo>
                    <a:pt x="12942" y="3240"/>
                    <a:pt x="12831" y="3321"/>
                    <a:pt x="12846" y="3469"/>
                  </a:cubicBezTo>
                  <a:cubicBezTo>
                    <a:pt x="12947" y="4367"/>
                    <a:pt x="12284" y="4823"/>
                    <a:pt x="12231" y="4905"/>
                  </a:cubicBezTo>
                  <a:cubicBezTo>
                    <a:pt x="12099" y="5035"/>
                    <a:pt x="11926" y="5099"/>
                    <a:pt x="11753" y="5099"/>
                  </a:cubicBezTo>
                  <a:cubicBezTo>
                    <a:pt x="11580" y="5099"/>
                    <a:pt x="11407" y="5035"/>
                    <a:pt x="11275" y="4905"/>
                  </a:cubicBezTo>
                  <a:lnTo>
                    <a:pt x="10045" y="3675"/>
                  </a:lnTo>
                  <a:cubicBezTo>
                    <a:pt x="9781" y="3411"/>
                    <a:pt x="9781" y="2983"/>
                    <a:pt x="10045" y="2719"/>
                  </a:cubicBezTo>
                  <a:cubicBezTo>
                    <a:pt x="10137" y="2657"/>
                    <a:pt x="10511" y="2095"/>
                    <a:pt x="11314" y="2095"/>
                  </a:cubicBezTo>
                  <a:cubicBezTo>
                    <a:pt x="11833" y="2095"/>
                    <a:pt x="12323" y="2354"/>
                    <a:pt x="12606" y="2791"/>
                  </a:cubicBezTo>
                  <a:cubicBezTo>
                    <a:pt x="12650" y="2859"/>
                    <a:pt x="12711" y="2888"/>
                    <a:pt x="12772" y="2888"/>
                  </a:cubicBezTo>
                  <a:cubicBezTo>
                    <a:pt x="12916" y="2888"/>
                    <a:pt x="13057" y="2728"/>
                    <a:pt x="12952" y="2565"/>
                  </a:cubicBezTo>
                  <a:cubicBezTo>
                    <a:pt x="12583" y="2005"/>
                    <a:pt x="11962" y="1682"/>
                    <a:pt x="11315" y="1682"/>
                  </a:cubicBezTo>
                  <a:cubicBezTo>
                    <a:pt x="11120" y="1682"/>
                    <a:pt x="10922" y="1711"/>
                    <a:pt x="10728" y="1773"/>
                  </a:cubicBezTo>
                  <a:lnTo>
                    <a:pt x="10425" y="1773"/>
                  </a:lnTo>
                  <a:cubicBezTo>
                    <a:pt x="10180" y="1773"/>
                    <a:pt x="9949" y="1643"/>
                    <a:pt x="9824" y="1432"/>
                  </a:cubicBezTo>
                  <a:lnTo>
                    <a:pt x="9651" y="1148"/>
                  </a:lnTo>
                  <a:cubicBezTo>
                    <a:pt x="9229" y="437"/>
                    <a:pt x="8460" y="5"/>
                    <a:pt x="7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1" name="Google Shape;1091;p38">
            <a:hlinkClick r:id="rId3" action="ppaction://hlinksldjump"/>
          </p:cNvPr>
          <p:cNvSpPr/>
          <p:nvPr/>
        </p:nvSpPr>
        <p:spPr>
          <a:xfrm>
            <a:off x="4855177" y="1626085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solidFill>
                  <a:schemeClr val="dk1"/>
                </a:solidFill>
              </a:rPr>
              <a:t>ALICE</a:t>
            </a:r>
          </a:p>
        </p:txBody>
      </p:sp>
      <p:sp>
        <p:nvSpPr>
          <p:cNvPr id="1092" name="Google Shape;1092;p38">
            <a:hlinkClick r:id="rId3" action="ppaction://hlinksldjump"/>
          </p:cNvPr>
          <p:cNvSpPr/>
          <p:nvPr/>
        </p:nvSpPr>
        <p:spPr>
          <a:xfrm>
            <a:off x="5001694" y="1690989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3" name="Google Shape;1093;p38">
            <a:hlinkClick r:id="rId3" action="ppaction://hlinksldjump"/>
          </p:cNvPr>
          <p:cNvSpPr/>
          <p:nvPr/>
        </p:nvSpPr>
        <p:spPr>
          <a:xfrm>
            <a:off x="4855175" y="2875360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CMS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94" name="Google Shape;1094;p38">
            <a:hlinkClick r:id="rId3" action="ppaction://hlinksldjump"/>
          </p:cNvPr>
          <p:cNvSpPr/>
          <p:nvPr/>
        </p:nvSpPr>
        <p:spPr>
          <a:xfrm>
            <a:off x="4999166" y="2973205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5" name="Google Shape;1095;p38">
            <a:hlinkClick r:id="rId4" action="ppaction://hlinksldjump"/>
          </p:cNvPr>
          <p:cNvSpPr/>
          <p:nvPr/>
        </p:nvSpPr>
        <p:spPr>
          <a:xfrm>
            <a:off x="4855177" y="2256110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ATLAS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96" name="Google Shape;1096;p38">
            <a:hlinkClick r:id="rId4" action="ppaction://hlinksldjump"/>
          </p:cNvPr>
          <p:cNvSpPr/>
          <p:nvPr/>
        </p:nvSpPr>
        <p:spPr>
          <a:xfrm>
            <a:off x="5001694" y="2326010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7" name="Google Shape;1093;p38">
            <a:hlinkClick r:id="rId3" action="ppaction://hlinksldjump"/>
            <a:extLst>
              <a:ext uri="{FF2B5EF4-FFF2-40B4-BE49-F238E27FC236}">
                <a16:creationId xmlns:a16="http://schemas.microsoft.com/office/drawing/2014/main" id="{C4219020-75BB-7098-6BAE-20204AD54FC1}"/>
              </a:ext>
            </a:extLst>
          </p:cNvPr>
          <p:cNvSpPr/>
          <p:nvPr/>
        </p:nvSpPr>
        <p:spPr>
          <a:xfrm>
            <a:off x="4855175" y="3505385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 err="1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LHCb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8" name="Google Shape;1094;p38">
            <a:hlinkClick r:id="rId3" action="ppaction://hlinksldjump"/>
            <a:extLst>
              <a:ext uri="{FF2B5EF4-FFF2-40B4-BE49-F238E27FC236}">
                <a16:creationId xmlns:a16="http://schemas.microsoft.com/office/drawing/2014/main" id="{C6B6D5B7-6AEB-3A02-CCFF-DB2A7746E999}"/>
              </a:ext>
            </a:extLst>
          </p:cNvPr>
          <p:cNvSpPr/>
          <p:nvPr/>
        </p:nvSpPr>
        <p:spPr>
          <a:xfrm>
            <a:off x="4959597" y="3575285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D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1030459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38"/>
          <p:cNvSpPr/>
          <p:nvPr/>
        </p:nvSpPr>
        <p:spPr>
          <a:xfrm>
            <a:off x="986125" y="1880525"/>
            <a:ext cx="3302700" cy="2123400"/>
          </a:xfrm>
          <a:prstGeom prst="roundRect">
            <a:avLst>
              <a:gd name="adj" fmla="val 12107"/>
            </a:avLst>
          </a:prstGeom>
          <a:solidFill>
            <a:schemeClr val="accen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411475" rIns="2743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200" b="1" dirty="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Ktoré žiarenie nepatrí medzi zložku rádioaktívneho žiarenia?</a:t>
            </a:r>
            <a:endParaRPr sz="2200" b="1" dirty="0"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073" name="Google Shape;1073;p38"/>
          <p:cNvSpPr/>
          <p:nvPr/>
        </p:nvSpPr>
        <p:spPr>
          <a:xfrm>
            <a:off x="2311525" y="1554587"/>
            <a:ext cx="651900" cy="6519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4" name="Google Shape;1074;p38"/>
          <p:cNvGrpSpPr/>
          <p:nvPr/>
        </p:nvGrpSpPr>
        <p:grpSpPr>
          <a:xfrm>
            <a:off x="2435354" y="1671452"/>
            <a:ext cx="404243" cy="418171"/>
            <a:chOff x="2718534" y="1784068"/>
            <a:chExt cx="404243" cy="418171"/>
          </a:xfrm>
        </p:grpSpPr>
        <p:sp>
          <p:nvSpPr>
            <p:cNvPr id="1075" name="Google Shape;1075;p38"/>
            <p:cNvSpPr/>
            <p:nvPr/>
          </p:nvSpPr>
          <p:spPr>
            <a:xfrm>
              <a:off x="2773671" y="1790292"/>
              <a:ext cx="296256" cy="81904"/>
            </a:xfrm>
            <a:custGeom>
              <a:avLst/>
              <a:gdLst/>
              <a:ahLst/>
              <a:cxnLst/>
              <a:rect l="l" t="t" r="r" b="b"/>
              <a:pathLst>
                <a:path w="9806" h="2711" extrusionOk="0">
                  <a:moveTo>
                    <a:pt x="3849" y="1"/>
                  </a:moveTo>
                  <a:cubicBezTo>
                    <a:pt x="3090" y="1"/>
                    <a:pt x="2393" y="399"/>
                    <a:pt x="2004" y="1048"/>
                  </a:cubicBezTo>
                  <a:lnTo>
                    <a:pt x="1831" y="1331"/>
                  </a:lnTo>
                  <a:cubicBezTo>
                    <a:pt x="1668" y="1605"/>
                    <a:pt x="1375" y="1768"/>
                    <a:pt x="1058" y="1773"/>
                  </a:cubicBezTo>
                  <a:lnTo>
                    <a:pt x="471" y="1773"/>
                  </a:lnTo>
                  <a:cubicBezTo>
                    <a:pt x="212" y="1773"/>
                    <a:pt x="1" y="1980"/>
                    <a:pt x="1" y="2239"/>
                  </a:cubicBezTo>
                  <a:cubicBezTo>
                    <a:pt x="1" y="2499"/>
                    <a:pt x="212" y="2710"/>
                    <a:pt x="471" y="2710"/>
                  </a:cubicBezTo>
                  <a:lnTo>
                    <a:pt x="1058" y="2710"/>
                  </a:lnTo>
                  <a:cubicBezTo>
                    <a:pt x="1706" y="2710"/>
                    <a:pt x="2307" y="2369"/>
                    <a:pt x="2638" y="1816"/>
                  </a:cubicBezTo>
                  <a:lnTo>
                    <a:pt x="2811" y="1528"/>
                  </a:lnTo>
                  <a:cubicBezTo>
                    <a:pt x="3027" y="1163"/>
                    <a:pt x="3421" y="942"/>
                    <a:pt x="3849" y="937"/>
                  </a:cubicBezTo>
                  <a:lnTo>
                    <a:pt x="5814" y="937"/>
                  </a:lnTo>
                  <a:cubicBezTo>
                    <a:pt x="6236" y="942"/>
                    <a:pt x="6630" y="1163"/>
                    <a:pt x="6851" y="1528"/>
                  </a:cubicBezTo>
                  <a:lnTo>
                    <a:pt x="7019" y="1816"/>
                  </a:lnTo>
                  <a:cubicBezTo>
                    <a:pt x="7356" y="2369"/>
                    <a:pt x="7951" y="2710"/>
                    <a:pt x="8600" y="2710"/>
                  </a:cubicBezTo>
                  <a:lnTo>
                    <a:pt x="9335" y="2710"/>
                  </a:lnTo>
                  <a:cubicBezTo>
                    <a:pt x="9594" y="2710"/>
                    <a:pt x="9806" y="2499"/>
                    <a:pt x="9806" y="2239"/>
                  </a:cubicBezTo>
                  <a:cubicBezTo>
                    <a:pt x="9806" y="1980"/>
                    <a:pt x="9594" y="1773"/>
                    <a:pt x="9335" y="1773"/>
                  </a:cubicBezTo>
                  <a:lnTo>
                    <a:pt x="8600" y="1773"/>
                  </a:lnTo>
                  <a:cubicBezTo>
                    <a:pt x="8283" y="1773"/>
                    <a:pt x="7990" y="1605"/>
                    <a:pt x="7826" y="1331"/>
                  </a:cubicBezTo>
                  <a:lnTo>
                    <a:pt x="7654" y="1048"/>
                  </a:lnTo>
                  <a:cubicBezTo>
                    <a:pt x="7264" y="399"/>
                    <a:pt x="6563" y="1"/>
                    <a:pt x="5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8"/>
            <p:cNvSpPr/>
            <p:nvPr/>
          </p:nvSpPr>
          <p:spPr>
            <a:xfrm>
              <a:off x="2776148" y="1890716"/>
              <a:ext cx="80001" cy="77221"/>
            </a:xfrm>
            <a:custGeom>
              <a:avLst/>
              <a:gdLst/>
              <a:ahLst/>
              <a:cxnLst/>
              <a:rect l="l" t="t" r="r" b="b"/>
              <a:pathLst>
                <a:path w="2648" h="2556" extrusionOk="0">
                  <a:moveTo>
                    <a:pt x="500" y="1"/>
                  </a:moveTo>
                  <a:cubicBezTo>
                    <a:pt x="383" y="1"/>
                    <a:pt x="267" y="44"/>
                    <a:pt x="178" y="131"/>
                  </a:cubicBezTo>
                  <a:cubicBezTo>
                    <a:pt x="0" y="308"/>
                    <a:pt x="0" y="597"/>
                    <a:pt x="178" y="774"/>
                  </a:cubicBezTo>
                  <a:lnTo>
                    <a:pt x="1826" y="2422"/>
                  </a:lnTo>
                  <a:cubicBezTo>
                    <a:pt x="1915" y="2511"/>
                    <a:pt x="2031" y="2555"/>
                    <a:pt x="2148" y="2555"/>
                  </a:cubicBezTo>
                  <a:cubicBezTo>
                    <a:pt x="2264" y="2555"/>
                    <a:pt x="2381" y="2511"/>
                    <a:pt x="2470" y="2422"/>
                  </a:cubicBezTo>
                  <a:cubicBezTo>
                    <a:pt x="2647" y="2244"/>
                    <a:pt x="2647" y="1961"/>
                    <a:pt x="2470" y="1783"/>
                  </a:cubicBezTo>
                  <a:lnTo>
                    <a:pt x="822" y="131"/>
                  </a:lnTo>
                  <a:cubicBezTo>
                    <a:pt x="733" y="44"/>
                    <a:pt x="616" y="1"/>
                    <a:pt x="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8"/>
            <p:cNvSpPr/>
            <p:nvPr/>
          </p:nvSpPr>
          <p:spPr>
            <a:xfrm>
              <a:off x="2987479" y="1890625"/>
              <a:ext cx="80001" cy="77312"/>
            </a:xfrm>
            <a:custGeom>
              <a:avLst/>
              <a:gdLst/>
              <a:ahLst/>
              <a:cxnLst/>
              <a:rect l="l" t="t" r="r" b="b"/>
              <a:pathLst>
                <a:path w="2648" h="2559" extrusionOk="0">
                  <a:moveTo>
                    <a:pt x="2150" y="1"/>
                  </a:moveTo>
                  <a:cubicBezTo>
                    <a:pt x="2032" y="1"/>
                    <a:pt x="1915" y="47"/>
                    <a:pt x="1826" y="138"/>
                  </a:cubicBezTo>
                  <a:lnTo>
                    <a:pt x="178" y="1786"/>
                  </a:lnTo>
                  <a:cubicBezTo>
                    <a:pt x="0" y="1964"/>
                    <a:pt x="0" y="2247"/>
                    <a:pt x="178" y="2425"/>
                  </a:cubicBezTo>
                  <a:cubicBezTo>
                    <a:pt x="267" y="2514"/>
                    <a:pt x="382" y="2558"/>
                    <a:pt x="498" y="2558"/>
                  </a:cubicBezTo>
                  <a:cubicBezTo>
                    <a:pt x="614" y="2558"/>
                    <a:pt x="730" y="2514"/>
                    <a:pt x="822" y="2425"/>
                  </a:cubicBezTo>
                  <a:lnTo>
                    <a:pt x="2469" y="777"/>
                  </a:lnTo>
                  <a:cubicBezTo>
                    <a:pt x="2647" y="600"/>
                    <a:pt x="2647" y="311"/>
                    <a:pt x="2469" y="134"/>
                  </a:cubicBezTo>
                  <a:cubicBezTo>
                    <a:pt x="2381" y="45"/>
                    <a:pt x="2265" y="1"/>
                    <a:pt x="2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8"/>
            <p:cNvSpPr/>
            <p:nvPr/>
          </p:nvSpPr>
          <p:spPr>
            <a:xfrm>
              <a:off x="2789048" y="2099358"/>
              <a:ext cx="101058" cy="9658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2514" y="1"/>
                  </a:moveTo>
                  <a:cubicBezTo>
                    <a:pt x="2320" y="1"/>
                    <a:pt x="2127" y="75"/>
                    <a:pt x="1980" y="224"/>
                  </a:cubicBezTo>
                  <a:lnTo>
                    <a:pt x="299" y="1906"/>
                  </a:lnTo>
                  <a:cubicBezTo>
                    <a:pt x="1" y="2199"/>
                    <a:pt x="1" y="2679"/>
                    <a:pt x="299" y="2977"/>
                  </a:cubicBezTo>
                  <a:cubicBezTo>
                    <a:pt x="445" y="3123"/>
                    <a:pt x="639" y="3197"/>
                    <a:pt x="833" y="3197"/>
                  </a:cubicBezTo>
                  <a:cubicBezTo>
                    <a:pt x="1027" y="3197"/>
                    <a:pt x="1221" y="3123"/>
                    <a:pt x="1370" y="2977"/>
                  </a:cubicBezTo>
                  <a:lnTo>
                    <a:pt x="3051" y="1295"/>
                  </a:lnTo>
                  <a:cubicBezTo>
                    <a:pt x="3345" y="998"/>
                    <a:pt x="3345" y="517"/>
                    <a:pt x="3051" y="224"/>
                  </a:cubicBezTo>
                  <a:cubicBezTo>
                    <a:pt x="2903" y="75"/>
                    <a:pt x="2708" y="1"/>
                    <a:pt x="2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8"/>
            <p:cNvSpPr/>
            <p:nvPr/>
          </p:nvSpPr>
          <p:spPr>
            <a:xfrm>
              <a:off x="2953491" y="2099358"/>
              <a:ext cx="101058" cy="9658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831" y="1"/>
                  </a:moveTo>
                  <a:cubicBezTo>
                    <a:pt x="637" y="1"/>
                    <a:pt x="443" y="75"/>
                    <a:pt x="294" y="224"/>
                  </a:cubicBezTo>
                  <a:cubicBezTo>
                    <a:pt x="1" y="517"/>
                    <a:pt x="1" y="998"/>
                    <a:pt x="294" y="1295"/>
                  </a:cubicBezTo>
                  <a:lnTo>
                    <a:pt x="1975" y="2977"/>
                  </a:lnTo>
                  <a:cubicBezTo>
                    <a:pt x="2124" y="3123"/>
                    <a:pt x="2319" y="3197"/>
                    <a:pt x="2513" y="3197"/>
                  </a:cubicBezTo>
                  <a:cubicBezTo>
                    <a:pt x="2707" y="3197"/>
                    <a:pt x="2900" y="3123"/>
                    <a:pt x="3047" y="2977"/>
                  </a:cubicBezTo>
                  <a:cubicBezTo>
                    <a:pt x="3345" y="2679"/>
                    <a:pt x="3345" y="2199"/>
                    <a:pt x="3047" y="1906"/>
                  </a:cubicBezTo>
                  <a:lnTo>
                    <a:pt x="1365" y="224"/>
                  </a:lnTo>
                  <a:cubicBezTo>
                    <a:pt x="1219" y="75"/>
                    <a:pt x="1025" y="1"/>
                    <a:pt x="8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8"/>
            <p:cNvSpPr/>
            <p:nvPr/>
          </p:nvSpPr>
          <p:spPr>
            <a:xfrm>
              <a:off x="2781949" y="1893918"/>
              <a:ext cx="279579" cy="279579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"/>
                  </a:moveTo>
                  <a:cubicBezTo>
                    <a:pt x="2076" y="1"/>
                    <a:pt x="0" y="2071"/>
                    <a:pt x="0" y="4627"/>
                  </a:cubicBezTo>
                  <a:cubicBezTo>
                    <a:pt x="0" y="7183"/>
                    <a:pt x="2076" y="9253"/>
                    <a:pt x="4627" y="9253"/>
                  </a:cubicBezTo>
                  <a:cubicBezTo>
                    <a:pt x="7183" y="9253"/>
                    <a:pt x="9253" y="7183"/>
                    <a:pt x="9253" y="4627"/>
                  </a:cubicBezTo>
                  <a:cubicBezTo>
                    <a:pt x="9253" y="2071"/>
                    <a:pt x="7183" y="1"/>
                    <a:pt x="4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2807206" y="1920625"/>
              <a:ext cx="240093" cy="226105"/>
            </a:xfrm>
            <a:custGeom>
              <a:avLst/>
              <a:gdLst/>
              <a:ahLst/>
              <a:cxnLst/>
              <a:rect l="l" t="t" r="r" b="b"/>
              <a:pathLst>
                <a:path w="7947" h="7484" extrusionOk="0">
                  <a:moveTo>
                    <a:pt x="3790" y="0"/>
                  </a:moveTo>
                  <a:cubicBezTo>
                    <a:pt x="3347" y="0"/>
                    <a:pt x="2900" y="79"/>
                    <a:pt x="2470" y="241"/>
                  </a:cubicBezTo>
                  <a:cubicBezTo>
                    <a:pt x="1057" y="774"/>
                    <a:pt x="101" y="2110"/>
                    <a:pt x="48" y="3623"/>
                  </a:cubicBezTo>
                  <a:cubicBezTo>
                    <a:pt x="0" y="5136"/>
                    <a:pt x="870" y="6529"/>
                    <a:pt x="2249" y="7154"/>
                  </a:cubicBezTo>
                  <a:cubicBezTo>
                    <a:pt x="2742" y="7375"/>
                    <a:pt x="3266" y="7483"/>
                    <a:pt x="3786" y="7483"/>
                  </a:cubicBezTo>
                  <a:cubicBezTo>
                    <a:pt x="4720" y="7483"/>
                    <a:pt x="5642" y="7135"/>
                    <a:pt x="6351" y="6472"/>
                  </a:cubicBezTo>
                  <a:cubicBezTo>
                    <a:pt x="7869" y="5059"/>
                    <a:pt x="7946" y="2686"/>
                    <a:pt x="6524" y="1187"/>
                  </a:cubicBezTo>
                  <a:cubicBezTo>
                    <a:pt x="5802" y="414"/>
                    <a:pt x="4806" y="0"/>
                    <a:pt x="3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2905182" y="1948934"/>
              <a:ext cx="30484" cy="108732"/>
            </a:xfrm>
            <a:custGeom>
              <a:avLst/>
              <a:gdLst/>
              <a:ahLst/>
              <a:cxnLst/>
              <a:rect l="l" t="t" r="r" b="b"/>
              <a:pathLst>
                <a:path w="1009" h="3599" extrusionOk="0">
                  <a:moveTo>
                    <a:pt x="505" y="0"/>
                  </a:moveTo>
                  <a:cubicBezTo>
                    <a:pt x="226" y="0"/>
                    <a:pt x="0" y="226"/>
                    <a:pt x="0" y="505"/>
                  </a:cubicBezTo>
                  <a:lnTo>
                    <a:pt x="0" y="3094"/>
                  </a:lnTo>
                  <a:cubicBezTo>
                    <a:pt x="0" y="3373"/>
                    <a:pt x="226" y="3599"/>
                    <a:pt x="505" y="3599"/>
                  </a:cubicBezTo>
                  <a:cubicBezTo>
                    <a:pt x="783" y="3599"/>
                    <a:pt x="1009" y="3373"/>
                    <a:pt x="1009" y="3094"/>
                  </a:cubicBezTo>
                  <a:lnTo>
                    <a:pt x="1009" y="505"/>
                  </a:lnTo>
                  <a:cubicBezTo>
                    <a:pt x="1009" y="226"/>
                    <a:pt x="783" y="0"/>
                    <a:pt x="5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2903732" y="2027786"/>
              <a:ext cx="75499" cy="72508"/>
            </a:xfrm>
            <a:custGeom>
              <a:avLst/>
              <a:gdLst/>
              <a:ahLst/>
              <a:cxnLst/>
              <a:rect l="l" t="t" r="r" b="b"/>
              <a:pathLst>
                <a:path w="2499" h="2400" extrusionOk="0">
                  <a:moveTo>
                    <a:pt x="553" y="0"/>
                  </a:moveTo>
                  <a:cubicBezTo>
                    <a:pt x="424" y="0"/>
                    <a:pt x="296" y="49"/>
                    <a:pt x="197" y="148"/>
                  </a:cubicBezTo>
                  <a:cubicBezTo>
                    <a:pt x="0" y="345"/>
                    <a:pt x="0" y="667"/>
                    <a:pt x="197" y="864"/>
                  </a:cubicBezTo>
                  <a:lnTo>
                    <a:pt x="1590" y="2252"/>
                  </a:lnTo>
                  <a:cubicBezTo>
                    <a:pt x="1689" y="2351"/>
                    <a:pt x="1817" y="2400"/>
                    <a:pt x="1946" y="2400"/>
                  </a:cubicBezTo>
                  <a:cubicBezTo>
                    <a:pt x="2074" y="2400"/>
                    <a:pt x="2203" y="2351"/>
                    <a:pt x="2301" y="2252"/>
                  </a:cubicBezTo>
                  <a:cubicBezTo>
                    <a:pt x="2498" y="2055"/>
                    <a:pt x="2498" y="1738"/>
                    <a:pt x="2301" y="1541"/>
                  </a:cubicBezTo>
                  <a:lnTo>
                    <a:pt x="908" y="148"/>
                  </a:lnTo>
                  <a:cubicBezTo>
                    <a:pt x="810" y="49"/>
                    <a:pt x="681" y="0"/>
                    <a:pt x="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3007207" y="1841229"/>
              <a:ext cx="111058" cy="103233"/>
            </a:xfrm>
            <a:custGeom>
              <a:avLst/>
              <a:gdLst/>
              <a:ahLst/>
              <a:cxnLst/>
              <a:rect l="l" t="t" r="r" b="b"/>
              <a:pathLst>
                <a:path w="3676" h="3417" extrusionOk="0">
                  <a:moveTo>
                    <a:pt x="1760" y="1"/>
                  </a:moveTo>
                  <a:cubicBezTo>
                    <a:pt x="1307" y="1"/>
                    <a:pt x="858" y="174"/>
                    <a:pt x="519" y="510"/>
                  </a:cubicBezTo>
                  <a:lnTo>
                    <a:pt x="346" y="683"/>
                  </a:lnTo>
                  <a:cubicBezTo>
                    <a:pt x="0" y="1029"/>
                    <a:pt x="0" y="1586"/>
                    <a:pt x="346" y="1927"/>
                  </a:cubicBezTo>
                  <a:lnTo>
                    <a:pt x="1576" y="3157"/>
                  </a:lnTo>
                  <a:cubicBezTo>
                    <a:pt x="1745" y="3326"/>
                    <a:pt x="1970" y="3416"/>
                    <a:pt x="2197" y="3416"/>
                  </a:cubicBezTo>
                  <a:cubicBezTo>
                    <a:pt x="2305" y="3416"/>
                    <a:pt x="2414" y="3396"/>
                    <a:pt x="2518" y="3354"/>
                  </a:cubicBezTo>
                  <a:cubicBezTo>
                    <a:pt x="2633" y="3311"/>
                    <a:pt x="2734" y="3243"/>
                    <a:pt x="2820" y="3157"/>
                  </a:cubicBezTo>
                  <a:lnTo>
                    <a:pt x="2998" y="2984"/>
                  </a:lnTo>
                  <a:cubicBezTo>
                    <a:pt x="3675" y="2297"/>
                    <a:pt x="3675" y="1192"/>
                    <a:pt x="2998" y="510"/>
                  </a:cubicBezTo>
                  <a:cubicBezTo>
                    <a:pt x="2916" y="428"/>
                    <a:pt x="2825" y="356"/>
                    <a:pt x="2734" y="294"/>
                  </a:cubicBezTo>
                  <a:cubicBezTo>
                    <a:pt x="2437" y="97"/>
                    <a:pt x="2097" y="1"/>
                    <a:pt x="17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2785151" y="1914372"/>
              <a:ext cx="260123" cy="238733"/>
            </a:xfrm>
            <a:custGeom>
              <a:avLst/>
              <a:gdLst/>
              <a:ahLst/>
              <a:cxnLst/>
              <a:rect l="l" t="t" r="r" b="b"/>
              <a:pathLst>
                <a:path w="8610" h="7902" extrusionOk="0">
                  <a:moveTo>
                    <a:pt x="4580" y="1"/>
                  </a:moveTo>
                  <a:cubicBezTo>
                    <a:pt x="2561" y="1"/>
                    <a:pt x="577" y="1533"/>
                    <a:pt x="577" y="3950"/>
                  </a:cubicBezTo>
                  <a:cubicBezTo>
                    <a:pt x="577" y="6334"/>
                    <a:pt x="2542" y="7902"/>
                    <a:pt x="4570" y="7902"/>
                  </a:cubicBezTo>
                  <a:cubicBezTo>
                    <a:pt x="5603" y="7902"/>
                    <a:pt x="6652" y="7495"/>
                    <a:pt x="7466" y="6583"/>
                  </a:cubicBezTo>
                  <a:cubicBezTo>
                    <a:pt x="7730" y="6285"/>
                    <a:pt x="7951" y="5948"/>
                    <a:pt x="8119" y="5583"/>
                  </a:cubicBezTo>
                  <a:cubicBezTo>
                    <a:pt x="8191" y="5420"/>
                    <a:pt x="8057" y="5292"/>
                    <a:pt x="7922" y="5292"/>
                  </a:cubicBezTo>
                  <a:cubicBezTo>
                    <a:pt x="7851" y="5292"/>
                    <a:pt x="7780" y="5328"/>
                    <a:pt x="7740" y="5415"/>
                  </a:cubicBezTo>
                  <a:cubicBezTo>
                    <a:pt x="7163" y="6674"/>
                    <a:pt x="5909" y="7486"/>
                    <a:pt x="4521" y="7486"/>
                  </a:cubicBezTo>
                  <a:cubicBezTo>
                    <a:pt x="1658" y="7486"/>
                    <a:pt x="0" y="4253"/>
                    <a:pt x="1610" y="1937"/>
                  </a:cubicBezTo>
                  <a:cubicBezTo>
                    <a:pt x="2312" y="926"/>
                    <a:pt x="3418" y="413"/>
                    <a:pt x="4525" y="413"/>
                  </a:cubicBezTo>
                  <a:cubicBezTo>
                    <a:pt x="5622" y="413"/>
                    <a:pt x="6720" y="916"/>
                    <a:pt x="7427" y="1937"/>
                  </a:cubicBezTo>
                  <a:cubicBezTo>
                    <a:pt x="7980" y="2734"/>
                    <a:pt x="8181" y="3729"/>
                    <a:pt x="7980" y="4680"/>
                  </a:cubicBezTo>
                  <a:cubicBezTo>
                    <a:pt x="7946" y="4833"/>
                    <a:pt x="8067" y="4926"/>
                    <a:pt x="8185" y="4926"/>
                  </a:cubicBezTo>
                  <a:cubicBezTo>
                    <a:pt x="8273" y="4926"/>
                    <a:pt x="8359" y="4876"/>
                    <a:pt x="8383" y="4762"/>
                  </a:cubicBezTo>
                  <a:cubicBezTo>
                    <a:pt x="8609" y="3695"/>
                    <a:pt x="8383" y="2581"/>
                    <a:pt x="7759" y="1687"/>
                  </a:cubicBezTo>
                  <a:cubicBezTo>
                    <a:pt x="6944" y="520"/>
                    <a:pt x="5756" y="1"/>
                    <a:pt x="4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2898777" y="1942680"/>
              <a:ext cx="93113" cy="163838"/>
            </a:xfrm>
            <a:custGeom>
              <a:avLst/>
              <a:gdLst/>
              <a:ahLst/>
              <a:cxnLst/>
              <a:rect l="l" t="t" r="r" b="b"/>
              <a:pathLst>
                <a:path w="3082" h="5423" extrusionOk="0">
                  <a:moveTo>
                    <a:pt x="717" y="376"/>
                  </a:moveTo>
                  <a:cubicBezTo>
                    <a:pt x="894" y="376"/>
                    <a:pt x="1034" y="534"/>
                    <a:pt x="1014" y="712"/>
                  </a:cubicBezTo>
                  <a:lnTo>
                    <a:pt x="1014" y="2677"/>
                  </a:lnTo>
                  <a:cubicBezTo>
                    <a:pt x="918" y="2633"/>
                    <a:pt x="816" y="2612"/>
                    <a:pt x="715" y="2612"/>
                  </a:cubicBezTo>
                  <a:cubicBezTo>
                    <a:pt x="613" y="2612"/>
                    <a:pt x="512" y="2633"/>
                    <a:pt x="419" y="2677"/>
                  </a:cubicBezTo>
                  <a:lnTo>
                    <a:pt x="419" y="712"/>
                  </a:lnTo>
                  <a:cubicBezTo>
                    <a:pt x="395" y="534"/>
                    <a:pt x="534" y="376"/>
                    <a:pt x="717" y="376"/>
                  </a:cubicBezTo>
                  <a:close/>
                  <a:moveTo>
                    <a:pt x="751" y="3027"/>
                  </a:moveTo>
                  <a:cubicBezTo>
                    <a:pt x="883" y="3027"/>
                    <a:pt x="921" y="3102"/>
                    <a:pt x="2321" y="4502"/>
                  </a:cubicBezTo>
                  <a:lnTo>
                    <a:pt x="2316" y="4502"/>
                  </a:lnTo>
                  <a:cubicBezTo>
                    <a:pt x="2465" y="4613"/>
                    <a:pt x="2480" y="4824"/>
                    <a:pt x="2350" y="4954"/>
                  </a:cubicBezTo>
                  <a:cubicBezTo>
                    <a:pt x="2291" y="5013"/>
                    <a:pt x="2214" y="5042"/>
                    <a:pt x="2138" y="5042"/>
                  </a:cubicBezTo>
                  <a:cubicBezTo>
                    <a:pt x="2048" y="5042"/>
                    <a:pt x="1958" y="5001"/>
                    <a:pt x="1898" y="4920"/>
                  </a:cubicBezTo>
                  <a:lnTo>
                    <a:pt x="510" y="3537"/>
                  </a:lnTo>
                  <a:cubicBezTo>
                    <a:pt x="327" y="3344"/>
                    <a:pt x="457" y="3032"/>
                    <a:pt x="721" y="3027"/>
                  </a:cubicBezTo>
                  <a:cubicBezTo>
                    <a:pt x="732" y="3027"/>
                    <a:pt x="742" y="3027"/>
                    <a:pt x="751" y="3027"/>
                  </a:cubicBezTo>
                  <a:close/>
                  <a:moveTo>
                    <a:pt x="717" y="1"/>
                  </a:moveTo>
                  <a:cubicBezTo>
                    <a:pt x="327" y="1"/>
                    <a:pt x="6" y="318"/>
                    <a:pt x="6" y="712"/>
                  </a:cubicBezTo>
                  <a:lnTo>
                    <a:pt x="6" y="3306"/>
                  </a:lnTo>
                  <a:cubicBezTo>
                    <a:pt x="1" y="3498"/>
                    <a:pt x="78" y="3685"/>
                    <a:pt x="217" y="3820"/>
                  </a:cubicBezTo>
                  <a:cubicBezTo>
                    <a:pt x="1629" y="5204"/>
                    <a:pt x="1610" y="5285"/>
                    <a:pt x="1865" y="5376"/>
                  </a:cubicBezTo>
                  <a:cubicBezTo>
                    <a:pt x="1953" y="5408"/>
                    <a:pt x="2038" y="5423"/>
                    <a:pt x="2120" y="5423"/>
                  </a:cubicBezTo>
                  <a:cubicBezTo>
                    <a:pt x="2703" y="5423"/>
                    <a:pt x="3081" y="4681"/>
                    <a:pt x="2609" y="4209"/>
                  </a:cubicBezTo>
                  <a:lnTo>
                    <a:pt x="1428" y="3027"/>
                  </a:lnTo>
                  <a:lnTo>
                    <a:pt x="1428" y="712"/>
                  </a:lnTo>
                  <a:cubicBezTo>
                    <a:pt x="1428" y="318"/>
                    <a:pt x="1110" y="1"/>
                    <a:pt x="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2955968" y="209117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2956119" y="2091442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2725211" y="1841138"/>
              <a:ext cx="111061" cy="103327"/>
            </a:xfrm>
            <a:custGeom>
              <a:avLst/>
              <a:gdLst/>
              <a:ahLst/>
              <a:cxnLst/>
              <a:rect l="l" t="t" r="r" b="b"/>
              <a:pathLst>
                <a:path w="3676" h="3420" extrusionOk="0">
                  <a:moveTo>
                    <a:pt x="1922" y="0"/>
                  </a:moveTo>
                  <a:cubicBezTo>
                    <a:pt x="1474" y="0"/>
                    <a:pt x="1026" y="170"/>
                    <a:pt x="682" y="508"/>
                  </a:cubicBezTo>
                  <a:cubicBezTo>
                    <a:pt x="668" y="527"/>
                    <a:pt x="649" y="547"/>
                    <a:pt x="634" y="561"/>
                  </a:cubicBezTo>
                  <a:cubicBezTo>
                    <a:pt x="0" y="1253"/>
                    <a:pt x="24" y="2319"/>
                    <a:pt x="682" y="2987"/>
                  </a:cubicBezTo>
                  <a:lnTo>
                    <a:pt x="860" y="3160"/>
                  </a:lnTo>
                  <a:cubicBezTo>
                    <a:pt x="1031" y="3333"/>
                    <a:pt x="1255" y="3419"/>
                    <a:pt x="1480" y="3419"/>
                  </a:cubicBezTo>
                  <a:cubicBezTo>
                    <a:pt x="1706" y="3419"/>
                    <a:pt x="1931" y="3333"/>
                    <a:pt x="2104" y="3160"/>
                  </a:cubicBezTo>
                  <a:lnTo>
                    <a:pt x="3334" y="1930"/>
                  </a:lnTo>
                  <a:cubicBezTo>
                    <a:pt x="3675" y="1589"/>
                    <a:pt x="3675" y="1032"/>
                    <a:pt x="3334" y="686"/>
                  </a:cubicBezTo>
                  <a:lnTo>
                    <a:pt x="3161" y="508"/>
                  </a:lnTo>
                  <a:cubicBezTo>
                    <a:pt x="2818" y="170"/>
                    <a:pt x="2370" y="0"/>
                    <a:pt x="1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2718534" y="1784068"/>
              <a:ext cx="404243" cy="418171"/>
            </a:xfrm>
            <a:custGeom>
              <a:avLst/>
              <a:gdLst/>
              <a:ahLst/>
              <a:cxnLst/>
              <a:rect l="l" t="t" r="r" b="b"/>
              <a:pathLst>
                <a:path w="13380" h="13841" extrusionOk="0">
                  <a:moveTo>
                    <a:pt x="7634" y="413"/>
                  </a:moveTo>
                  <a:cubicBezTo>
                    <a:pt x="8316" y="413"/>
                    <a:pt x="8950" y="773"/>
                    <a:pt x="9301" y="1360"/>
                  </a:cubicBezTo>
                  <a:cubicBezTo>
                    <a:pt x="9421" y="1508"/>
                    <a:pt x="9546" y="1950"/>
                    <a:pt x="10074" y="2123"/>
                  </a:cubicBezTo>
                  <a:cubicBezTo>
                    <a:pt x="9930" y="2248"/>
                    <a:pt x="9796" y="2383"/>
                    <a:pt x="9671" y="2527"/>
                  </a:cubicBezTo>
                  <a:cubicBezTo>
                    <a:pt x="9113" y="2239"/>
                    <a:pt x="8960" y="1782"/>
                    <a:pt x="8849" y="1629"/>
                  </a:cubicBezTo>
                  <a:cubicBezTo>
                    <a:pt x="8595" y="1201"/>
                    <a:pt x="8133" y="942"/>
                    <a:pt x="7634" y="942"/>
                  </a:cubicBezTo>
                  <a:lnTo>
                    <a:pt x="5674" y="942"/>
                  </a:lnTo>
                  <a:cubicBezTo>
                    <a:pt x="5174" y="942"/>
                    <a:pt x="4713" y="1201"/>
                    <a:pt x="4458" y="1629"/>
                  </a:cubicBezTo>
                  <a:cubicBezTo>
                    <a:pt x="4338" y="1797"/>
                    <a:pt x="4208" y="2181"/>
                    <a:pt x="3738" y="2469"/>
                  </a:cubicBezTo>
                  <a:cubicBezTo>
                    <a:pt x="3723" y="2455"/>
                    <a:pt x="3714" y="2445"/>
                    <a:pt x="3699" y="2431"/>
                  </a:cubicBezTo>
                  <a:lnTo>
                    <a:pt x="3526" y="2258"/>
                  </a:lnTo>
                  <a:cubicBezTo>
                    <a:pt x="3464" y="2195"/>
                    <a:pt x="3401" y="2138"/>
                    <a:pt x="3334" y="2090"/>
                  </a:cubicBezTo>
                  <a:cubicBezTo>
                    <a:pt x="3776" y="1888"/>
                    <a:pt x="3882" y="1523"/>
                    <a:pt x="4007" y="1360"/>
                  </a:cubicBezTo>
                  <a:cubicBezTo>
                    <a:pt x="4357" y="773"/>
                    <a:pt x="4987" y="413"/>
                    <a:pt x="5674" y="413"/>
                  </a:cubicBezTo>
                  <a:close/>
                  <a:moveTo>
                    <a:pt x="3219" y="4444"/>
                  </a:moveTo>
                  <a:lnTo>
                    <a:pt x="3469" y="4694"/>
                  </a:lnTo>
                  <a:cubicBezTo>
                    <a:pt x="3349" y="4804"/>
                    <a:pt x="3228" y="4924"/>
                    <a:pt x="3118" y="5049"/>
                  </a:cubicBezTo>
                  <a:lnTo>
                    <a:pt x="2868" y="4799"/>
                  </a:lnTo>
                  <a:lnTo>
                    <a:pt x="3219" y="4444"/>
                  </a:lnTo>
                  <a:close/>
                  <a:moveTo>
                    <a:pt x="10233" y="4444"/>
                  </a:moveTo>
                  <a:lnTo>
                    <a:pt x="10588" y="4794"/>
                  </a:lnTo>
                  <a:lnTo>
                    <a:pt x="10338" y="5049"/>
                  </a:lnTo>
                  <a:cubicBezTo>
                    <a:pt x="10228" y="4924"/>
                    <a:pt x="10108" y="4804"/>
                    <a:pt x="9988" y="4694"/>
                  </a:cubicBezTo>
                  <a:lnTo>
                    <a:pt x="10233" y="4444"/>
                  </a:lnTo>
                  <a:close/>
                  <a:moveTo>
                    <a:pt x="2143" y="2095"/>
                  </a:moveTo>
                  <a:cubicBezTo>
                    <a:pt x="2959" y="2095"/>
                    <a:pt x="3344" y="2681"/>
                    <a:pt x="3411" y="2719"/>
                  </a:cubicBezTo>
                  <a:cubicBezTo>
                    <a:pt x="3603" y="2916"/>
                    <a:pt x="3661" y="3204"/>
                    <a:pt x="3555" y="3459"/>
                  </a:cubicBezTo>
                  <a:cubicBezTo>
                    <a:pt x="3488" y="3627"/>
                    <a:pt x="3536" y="3545"/>
                    <a:pt x="2181" y="4905"/>
                  </a:cubicBezTo>
                  <a:cubicBezTo>
                    <a:pt x="2049" y="5037"/>
                    <a:pt x="1876" y="5103"/>
                    <a:pt x="1703" y="5103"/>
                  </a:cubicBezTo>
                  <a:cubicBezTo>
                    <a:pt x="1530" y="5103"/>
                    <a:pt x="1357" y="5037"/>
                    <a:pt x="1225" y="4905"/>
                  </a:cubicBezTo>
                  <a:lnTo>
                    <a:pt x="1052" y="4732"/>
                  </a:lnTo>
                  <a:cubicBezTo>
                    <a:pt x="96" y="3776"/>
                    <a:pt x="745" y="2095"/>
                    <a:pt x="2143" y="2095"/>
                  </a:cubicBezTo>
                  <a:close/>
                  <a:moveTo>
                    <a:pt x="7634" y="1355"/>
                  </a:moveTo>
                  <a:cubicBezTo>
                    <a:pt x="7989" y="1355"/>
                    <a:pt x="8316" y="1537"/>
                    <a:pt x="8498" y="1840"/>
                  </a:cubicBezTo>
                  <a:cubicBezTo>
                    <a:pt x="8609" y="1994"/>
                    <a:pt x="8806" y="2541"/>
                    <a:pt x="9483" y="2892"/>
                  </a:cubicBezTo>
                  <a:cubicBezTo>
                    <a:pt x="9373" y="3272"/>
                    <a:pt x="9474" y="3685"/>
                    <a:pt x="9757" y="3963"/>
                  </a:cubicBezTo>
                  <a:lnTo>
                    <a:pt x="9945" y="4155"/>
                  </a:lnTo>
                  <a:lnTo>
                    <a:pt x="9671" y="4429"/>
                  </a:lnTo>
                  <a:cubicBezTo>
                    <a:pt x="8812" y="3771"/>
                    <a:pt x="7775" y="3430"/>
                    <a:pt x="6727" y="3430"/>
                  </a:cubicBezTo>
                  <a:cubicBezTo>
                    <a:pt x="6123" y="3430"/>
                    <a:pt x="5514" y="3544"/>
                    <a:pt x="4934" y="3776"/>
                  </a:cubicBezTo>
                  <a:cubicBezTo>
                    <a:pt x="4709" y="3865"/>
                    <a:pt x="4803" y="4172"/>
                    <a:pt x="5004" y="4172"/>
                  </a:cubicBezTo>
                  <a:cubicBezTo>
                    <a:pt x="5030" y="4172"/>
                    <a:pt x="5058" y="4167"/>
                    <a:pt x="5088" y="4155"/>
                  </a:cubicBezTo>
                  <a:cubicBezTo>
                    <a:pt x="5630" y="3939"/>
                    <a:pt x="6182" y="3839"/>
                    <a:pt x="6722" y="3839"/>
                  </a:cubicBezTo>
                  <a:cubicBezTo>
                    <a:pt x="9050" y="3839"/>
                    <a:pt x="11146" y="5709"/>
                    <a:pt x="11146" y="8263"/>
                  </a:cubicBezTo>
                  <a:cubicBezTo>
                    <a:pt x="11146" y="10813"/>
                    <a:pt x="9054" y="12685"/>
                    <a:pt x="6729" y="12685"/>
                  </a:cubicBezTo>
                  <a:cubicBezTo>
                    <a:pt x="6175" y="12685"/>
                    <a:pt x="5609" y="12579"/>
                    <a:pt x="5054" y="12351"/>
                  </a:cubicBezTo>
                  <a:cubicBezTo>
                    <a:pt x="1768" y="11011"/>
                    <a:pt x="1297" y="6442"/>
                    <a:pt x="4381" y="4511"/>
                  </a:cubicBezTo>
                  <a:cubicBezTo>
                    <a:pt x="4564" y="4385"/>
                    <a:pt x="4445" y="4132"/>
                    <a:pt x="4267" y="4132"/>
                  </a:cubicBezTo>
                  <a:cubicBezTo>
                    <a:pt x="4235" y="4132"/>
                    <a:pt x="4200" y="4141"/>
                    <a:pt x="4165" y="4160"/>
                  </a:cubicBezTo>
                  <a:cubicBezTo>
                    <a:pt x="4036" y="4247"/>
                    <a:pt x="3906" y="4333"/>
                    <a:pt x="3781" y="4429"/>
                  </a:cubicBezTo>
                  <a:lnTo>
                    <a:pt x="3507" y="4155"/>
                  </a:lnTo>
                  <a:cubicBezTo>
                    <a:pt x="3598" y="4040"/>
                    <a:pt x="4016" y="3786"/>
                    <a:pt x="4016" y="3195"/>
                  </a:cubicBezTo>
                  <a:cubicBezTo>
                    <a:pt x="4016" y="3070"/>
                    <a:pt x="3992" y="2945"/>
                    <a:pt x="3954" y="2825"/>
                  </a:cubicBezTo>
                  <a:cubicBezTo>
                    <a:pt x="4526" y="2474"/>
                    <a:pt x="4698" y="1998"/>
                    <a:pt x="4814" y="1840"/>
                  </a:cubicBezTo>
                  <a:cubicBezTo>
                    <a:pt x="4992" y="1537"/>
                    <a:pt x="5318" y="1355"/>
                    <a:pt x="5674" y="1355"/>
                  </a:cubicBezTo>
                  <a:close/>
                  <a:moveTo>
                    <a:pt x="3449" y="11813"/>
                  </a:moveTo>
                  <a:cubicBezTo>
                    <a:pt x="3728" y="12068"/>
                    <a:pt x="4031" y="12289"/>
                    <a:pt x="4357" y="12471"/>
                  </a:cubicBezTo>
                  <a:lnTo>
                    <a:pt x="3560" y="13269"/>
                  </a:lnTo>
                  <a:cubicBezTo>
                    <a:pt x="3453" y="13367"/>
                    <a:pt x="3318" y="13415"/>
                    <a:pt x="3184" y="13415"/>
                  </a:cubicBezTo>
                  <a:cubicBezTo>
                    <a:pt x="3042" y="13415"/>
                    <a:pt x="2900" y="13361"/>
                    <a:pt x="2791" y="13254"/>
                  </a:cubicBezTo>
                  <a:cubicBezTo>
                    <a:pt x="2585" y="13043"/>
                    <a:pt x="2575" y="12707"/>
                    <a:pt x="2777" y="12486"/>
                  </a:cubicBezTo>
                  <a:lnTo>
                    <a:pt x="3449" y="11813"/>
                  </a:lnTo>
                  <a:close/>
                  <a:moveTo>
                    <a:pt x="10007" y="11808"/>
                  </a:moveTo>
                  <a:lnTo>
                    <a:pt x="10680" y="12486"/>
                  </a:lnTo>
                  <a:cubicBezTo>
                    <a:pt x="10910" y="12702"/>
                    <a:pt x="10920" y="13062"/>
                    <a:pt x="10694" y="13283"/>
                  </a:cubicBezTo>
                  <a:cubicBezTo>
                    <a:pt x="10586" y="13391"/>
                    <a:pt x="10444" y="13445"/>
                    <a:pt x="10303" y="13445"/>
                  </a:cubicBezTo>
                  <a:cubicBezTo>
                    <a:pt x="10156" y="13445"/>
                    <a:pt x="10009" y="13386"/>
                    <a:pt x="9901" y="13269"/>
                  </a:cubicBezTo>
                  <a:lnTo>
                    <a:pt x="9104" y="12471"/>
                  </a:lnTo>
                  <a:cubicBezTo>
                    <a:pt x="9430" y="12284"/>
                    <a:pt x="9733" y="12063"/>
                    <a:pt x="10007" y="11808"/>
                  </a:cubicBezTo>
                  <a:close/>
                  <a:moveTo>
                    <a:pt x="5674" y="0"/>
                  </a:moveTo>
                  <a:cubicBezTo>
                    <a:pt x="4843" y="0"/>
                    <a:pt x="4079" y="437"/>
                    <a:pt x="3651" y="1148"/>
                  </a:cubicBezTo>
                  <a:lnTo>
                    <a:pt x="3478" y="1432"/>
                  </a:lnTo>
                  <a:cubicBezTo>
                    <a:pt x="3296" y="1742"/>
                    <a:pt x="2998" y="1774"/>
                    <a:pt x="2837" y="1774"/>
                  </a:cubicBezTo>
                  <a:cubicBezTo>
                    <a:pt x="2794" y="1774"/>
                    <a:pt x="2761" y="1772"/>
                    <a:pt x="2742" y="1772"/>
                  </a:cubicBezTo>
                  <a:cubicBezTo>
                    <a:pt x="2736" y="1772"/>
                    <a:pt x="2732" y="1772"/>
                    <a:pt x="2729" y="1773"/>
                  </a:cubicBezTo>
                  <a:cubicBezTo>
                    <a:pt x="2533" y="1710"/>
                    <a:pt x="2334" y="1680"/>
                    <a:pt x="2137" y="1680"/>
                  </a:cubicBezTo>
                  <a:cubicBezTo>
                    <a:pt x="1469" y="1680"/>
                    <a:pt x="830" y="2026"/>
                    <a:pt x="466" y="2623"/>
                  </a:cubicBezTo>
                  <a:cubicBezTo>
                    <a:pt x="0" y="3392"/>
                    <a:pt x="120" y="4381"/>
                    <a:pt x="759" y="5020"/>
                  </a:cubicBezTo>
                  <a:cubicBezTo>
                    <a:pt x="855" y="5092"/>
                    <a:pt x="1119" y="5515"/>
                    <a:pt x="1701" y="5515"/>
                  </a:cubicBezTo>
                  <a:cubicBezTo>
                    <a:pt x="2253" y="5515"/>
                    <a:pt x="2522" y="5126"/>
                    <a:pt x="2575" y="5087"/>
                  </a:cubicBezTo>
                  <a:lnTo>
                    <a:pt x="2859" y="5371"/>
                  </a:lnTo>
                  <a:cubicBezTo>
                    <a:pt x="1403" y="7321"/>
                    <a:pt x="1682" y="9973"/>
                    <a:pt x="3161" y="11520"/>
                  </a:cubicBezTo>
                  <a:lnTo>
                    <a:pt x="2484" y="12197"/>
                  </a:lnTo>
                  <a:cubicBezTo>
                    <a:pt x="1883" y="12798"/>
                    <a:pt x="2306" y="13840"/>
                    <a:pt x="3166" y="13840"/>
                  </a:cubicBezTo>
                  <a:cubicBezTo>
                    <a:pt x="3421" y="13840"/>
                    <a:pt x="3666" y="13739"/>
                    <a:pt x="3848" y="13557"/>
                  </a:cubicBezTo>
                  <a:lnTo>
                    <a:pt x="4742" y="12663"/>
                  </a:lnTo>
                  <a:cubicBezTo>
                    <a:pt x="5373" y="12949"/>
                    <a:pt x="6051" y="13092"/>
                    <a:pt x="6728" y="13092"/>
                  </a:cubicBezTo>
                  <a:cubicBezTo>
                    <a:pt x="7406" y="13092"/>
                    <a:pt x="8083" y="12949"/>
                    <a:pt x="8715" y="12663"/>
                  </a:cubicBezTo>
                  <a:lnTo>
                    <a:pt x="9603" y="13557"/>
                  </a:lnTo>
                  <a:cubicBezTo>
                    <a:pt x="9786" y="13739"/>
                    <a:pt x="10031" y="13840"/>
                    <a:pt x="10286" y="13840"/>
                  </a:cubicBezTo>
                  <a:cubicBezTo>
                    <a:pt x="11141" y="13840"/>
                    <a:pt x="11578" y="12803"/>
                    <a:pt x="10968" y="12193"/>
                  </a:cubicBezTo>
                  <a:lnTo>
                    <a:pt x="10295" y="11520"/>
                  </a:lnTo>
                  <a:cubicBezTo>
                    <a:pt x="11857" y="9805"/>
                    <a:pt x="11981" y="7225"/>
                    <a:pt x="10593" y="5366"/>
                  </a:cubicBezTo>
                  <a:lnTo>
                    <a:pt x="10872" y="5087"/>
                  </a:lnTo>
                  <a:cubicBezTo>
                    <a:pt x="10934" y="5131"/>
                    <a:pt x="11189" y="5510"/>
                    <a:pt x="11751" y="5510"/>
                  </a:cubicBezTo>
                  <a:cubicBezTo>
                    <a:pt x="12039" y="5510"/>
                    <a:pt x="12313" y="5400"/>
                    <a:pt x="12519" y="5193"/>
                  </a:cubicBezTo>
                  <a:cubicBezTo>
                    <a:pt x="12568" y="5126"/>
                    <a:pt x="13379" y="4540"/>
                    <a:pt x="13255" y="3425"/>
                  </a:cubicBezTo>
                  <a:cubicBezTo>
                    <a:pt x="13241" y="3299"/>
                    <a:pt x="13147" y="3240"/>
                    <a:pt x="13053" y="3240"/>
                  </a:cubicBezTo>
                  <a:cubicBezTo>
                    <a:pt x="12942" y="3240"/>
                    <a:pt x="12831" y="3321"/>
                    <a:pt x="12846" y="3469"/>
                  </a:cubicBezTo>
                  <a:cubicBezTo>
                    <a:pt x="12947" y="4367"/>
                    <a:pt x="12284" y="4823"/>
                    <a:pt x="12231" y="4905"/>
                  </a:cubicBezTo>
                  <a:cubicBezTo>
                    <a:pt x="12099" y="5035"/>
                    <a:pt x="11926" y="5099"/>
                    <a:pt x="11753" y="5099"/>
                  </a:cubicBezTo>
                  <a:cubicBezTo>
                    <a:pt x="11580" y="5099"/>
                    <a:pt x="11407" y="5035"/>
                    <a:pt x="11275" y="4905"/>
                  </a:cubicBezTo>
                  <a:lnTo>
                    <a:pt x="10045" y="3675"/>
                  </a:lnTo>
                  <a:cubicBezTo>
                    <a:pt x="9781" y="3411"/>
                    <a:pt x="9781" y="2983"/>
                    <a:pt x="10045" y="2719"/>
                  </a:cubicBezTo>
                  <a:cubicBezTo>
                    <a:pt x="10137" y="2657"/>
                    <a:pt x="10511" y="2095"/>
                    <a:pt x="11314" y="2095"/>
                  </a:cubicBezTo>
                  <a:cubicBezTo>
                    <a:pt x="11833" y="2095"/>
                    <a:pt x="12323" y="2354"/>
                    <a:pt x="12606" y="2791"/>
                  </a:cubicBezTo>
                  <a:cubicBezTo>
                    <a:pt x="12650" y="2859"/>
                    <a:pt x="12711" y="2888"/>
                    <a:pt x="12772" y="2888"/>
                  </a:cubicBezTo>
                  <a:cubicBezTo>
                    <a:pt x="12916" y="2888"/>
                    <a:pt x="13057" y="2728"/>
                    <a:pt x="12952" y="2565"/>
                  </a:cubicBezTo>
                  <a:cubicBezTo>
                    <a:pt x="12583" y="2005"/>
                    <a:pt x="11962" y="1682"/>
                    <a:pt x="11315" y="1682"/>
                  </a:cubicBezTo>
                  <a:cubicBezTo>
                    <a:pt x="11120" y="1682"/>
                    <a:pt x="10922" y="1711"/>
                    <a:pt x="10728" y="1773"/>
                  </a:cubicBezTo>
                  <a:lnTo>
                    <a:pt x="10425" y="1773"/>
                  </a:lnTo>
                  <a:cubicBezTo>
                    <a:pt x="10180" y="1773"/>
                    <a:pt x="9949" y="1643"/>
                    <a:pt x="9824" y="1432"/>
                  </a:cubicBezTo>
                  <a:lnTo>
                    <a:pt x="9651" y="1148"/>
                  </a:lnTo>
                  <a:cubicBezTo>
                    <a:pt x="9229" y="437"/>
                    <a:pt x="8460" y="5"/>
                    <a:pt x="7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1" name="Google Shape;1091;p38">
            <a:hlinkClick r:id="rId3" action="ppaction://hlinksldjump"/>
          </p:cNvPr>
          <p:cNvSpPr/>
          <p:nvPr/>
        </p:nvSpPr>
        <p:spPr>
          <a:xfrm>
            <a:off x="4855177" y="1626085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Beta-žiarenie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92" name="Google Shape;1092;p38">
            <a:hlinkClick r:id="rId3" action="ppaction://hlinksldjump"/>
          </p:cNvPr>
          <p:cNvSpPr/>
          <p:nvPr/>
        </p:nvSpPr>
        <p:spPr>
          <a:xfrm>
            <a:off x="5001694" y="1690989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3" name="Google Shape;1093;p38">
            <a:hlinkClick r:id="rId3" action="ppaction://hlinksldjump"/>
          </p:cNvPr>
          <p:cNvSpPr/>
          <p:nvPr/>
        </p:nvSpPr>
        <p:spPr>
          <a:xfrm>
            <a:off x="4855175" y="2875360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X-lúče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94" name="Google Shape;1094;p38">
            <a:hlinkClick r:id="rId3" action="ppaction://hlinksldjump"/>
          </p:cNvPr>
          <p:cNvSpPr/>
          <p:nvPr/>
        </p:nvSpPr>
        <p:spPr>
          <a:xfrm>
            <a:off x="4999166" y="2973205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5" name="Google Shape;1095;p38">
            <a:hlinkClick r:id="rId4" action="ppaction://hlinksldjump"/>
          </p:cNvPr>
          <p:cNvSpPr/>
          <p:nvPr/>
        </p:nvSpPr>
        <p:spPr>
          <a:xfrm>
            <a:off x="4855177" y="2256110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Gama-žiarenie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96" name="Google Shape;1096;p38">
            <a:hlinkClick r:id="rId4" action="ppaction://hlinksldjump"/>
          </p:cNvPr>
          <p:cNvSpPr/>
          <p:nvPr/>
        </p:nvSpPr>
        <p:spPr>
          <a:xfrm>
            <a:off x="5001694" y="2326010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3" name="Grafický objekt 2" descr="Atóm obrys">
            <a:extLst>
              <a:ext uri="{FF2B5EF4-FFF2-40B4-BE49-F238E27FC236}">
                <a16:creationId xmlns:a16="http://schemas.microsoft.com/office/drawing/2014/main" id="{2E46B093-02EF-D483-67CD-1DE928993E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99166" y="1686895"/>
            <a:ext cx="349200" cy="349200"/>
          </a:xfrm>
          <a:prstGeom prst="rect">
            <a:avLst/>
          </a:prstGeom>
        </p:spPr>
      </p:pic>
      <p:sp>
        <p:nvSpPr>
          <p:cNvPr id="37" name="Google Shape;1093;p38">
            <a:hlinkClick r:id="rId3" action="ppaction://hlinksldjump"/>
            <a:extLst>
              <a:ext uri="{FF2B5EF4-FFF2-40B4-BE49-F238E27FC236}">
                <a16:creationId xmlns:a16="http://schemas.microsoft.com/office/drawing/2014/main" id="{C4219020-75BB-7098-6BAE-20204AD54FC1}"/>
              </a:ext>
            </a:extLst>
          </p:cNvPr>
          <p:cNvSpPr/>
          <p:nvPr/>
        </p:nvSpPr>
        <p:spPr>
          <a:xfrm>
            <a:off x="4855175" y="3505385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Alfa žiarenie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8" name="Google Shape;1094;p38">
            <a:hlinkClick r:id="rId3" action="ppaction://hlinksldjump"/>
            <a:extLst>
              <a:ext uri="{FF2B5EF4-FFF2-40B4-BE49-F238E27FC236}">
                <a16:creationId xmlns:a16="http://schemas.microsoft.com/office/drawing/2014/main" id="{C17D81F0-DC09-D05B-8642-01B90BFBFF10}"/>
              </a:ext>
            </a:extLst>
          </p:cNvPr>
          <p:cNvSpPr/>
          <p:nvPr/>
        </p:nvSpPr>
        <p:spPr>
          <a:xfrm>
            <a:off x="4959597" y="3575285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D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38"/>
          <p:cNvSpPr/>
          <p:nvPr/>
        </p:nvSpPr>
        <p:spPr>
          <a:xfrm>
            <a:off x="986125" y="1880525"/>
            <a:ext cx="3302700" cy="2123400"/>
          </a:xfrm>
          <a:prstGeom prst="roundRect">
            <a:avLst>
              <a:gd name="adj" fmla="val 12107"/>
            </a:avLst>
          </a:prstGeom>
          <a:solidFill>
            <a:schemeClr val="accen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411475" rIns="2743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000" b="1" dirty="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Detektor so systémom </a:t>
            </a:r>
            <a:r>
              <a:rPr lang="sk-SK" sz="2000" b="1" dirty="0" err="1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toroidálnych</a:t>
            </a:r>
            <a:r>
              <a:rPr lang="sk-SK" sz="2000" b="1" dirty="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 magnetov, najväčší pre zrážkový experiment ...</a:t>
            </a:r>
            <a:endParaRPr sz="2000" b="1" dirty="0"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073" name="Google Shape;1073;p38"/>
          <p:cNvSpPr/>
          <p:nvPr/>
        </p:nvSpPr>
        <p:spPr>
          <a:xfrm>
            <a:off x="2311525" y="1554587"/>
            <a:ext cx="651900" cy="6519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4" name="Google Shape;1074;p38"/>
          <p:cNvGrpSpPr/>
          <p:nvPr/>
        </p:nvGrpSpPr>
        <p:grpSpPr>
          <a:xfrm>
            <a:off x="2435354" y="1671452"/>
            <a:ext cx="404243" cy="418171"/>
            <a:chOff x="2718534" y="1784068"/>
            <a:chExt cx="404243" cy="418171"/>
          </a:xfrm>
        </p:grpSpPr>
        <p:sp>
          <p:nvSpPr>
            <p:cNvPr id="1075" name="Google Shape;1075;p38"/>
            <p:cNvSpPr/>
            <p:nvPr/>
          </p:nvSpPr>
          <p:spPr>
            <a:xfrm>
              <a:off x="2773671" y="1790292"/>
              <a:ext cx="296256" cy="81904"/>
            </a:xfrm>
            <a:custGeom>
              <a:avLst/>
              <a:gdLst/>
              <a:ahLst/>
              <a:cxnLst/>
              <a:rect l="l" t="t" r="r" b="b"/>
              <a:pathLst>
                <a:path w="9806" h="2711" extrusionOk="0">
                  <a:moveTo>
                    <a:pt x="3849" y="1"/>
                  </a:moveTo>
                  <a:cubicBezTo>
                    <a:pt x="3090" y="1"/>
                    <a:pt x="2393" y="399"/>
                    <a:pt x="2004" y="1048"/>
                  </a:cubicBezTo>
                  <a:lnTo>
                    <a:pt x="1831" y="1331"/>
                  </a:lnTo>
                  <a:cubicBezTo>
                    <a:pt x="1668" y="1605"/>
                    <a:pt x="1375" y="1768"/>
                    <a:pt x="1058" y="1773"/>
                  </a:cubicBezTo>
                  <a:lnTo>
                    <a:pt x="471" y="1773"/>
                  </a:lnTo>
                  <a:cubicBezTo>
                    <a:pt x="212" y="1773"/>
                    <a:pt x="1" y="1980"/>
                    <a:pt x="1" y="2239"/>
                  </a:cubicBezTo>
                  <a:cubicBezTo>
                    <a:pt x="1" y="2499"/>
                    <a:pt x="212" y="2710"/>
                    <a:pt x="471" y="2710"/>
                  </a:cubicBezTo>
                  <a:lnTo>
                    <a:pt x="1058" y="2710"/>
                  </a:lnTo>
                  <a:cubicBezTo>
                    <a:pt x="1706" y="2710"/>
                    <a:pt x="2307" y="2369"/>
                    <a:pt x="2638" y="1816"/>
                  </a:cubicBezTo>
                  <a:lnTo>
                    <a:pt x="2811" y="1528"/>
                  </a:lnTo>
                  <a:cubicBezTo>
                    <a:pt x="3027" y="1163"/>
                    <a:pt x="3421" y="942"/>
                    <a:pt x="3849" y="937"/>
                  </a:cubicBezTo>
                  <a:lnTo>
                    <a:pt x="5814" y="937"/>
                  </a:lnTo>
                  <a:cubicBezTo>
                    <a:pt x="6236" y="942"/>
                    <a:pt x="6630" y="1163"/>
                    <a:pt x="6851" y="1528"/>
                  </a:cubicBezTo>
                  <a:lnTo>
                    <a:pt x="7019" y="1816"/>
                  </a:lnTo>
                  <a:cubicBezTo>
                    <a:pt x="7356" y="2369"/>
                    <a:pt x="7951" y="2710"/>
                    <a:pt x="8600" y="2710"/>
                  </a:cubicBezTo>
                  <a:lnTo>
                    <a:pt x="9335" y="2710"/>
                  </a:lnTo>
                  <a:cubicBezTo>
                    <a:pt x="9594" y="2710"/>
                    <a:pt x="9806" y="2499"/>
                    <a:pt x="9806" y="2239"/>
                  </a:cubicBezTo>
                  <a:cubicBezTo>
                    <a:pt x="9806" y="1980"/>
                    <a:pt x="9594" y="1773"/>
                    <a:pt x="9335" y="1773"/>
                  </a:cubicBezTo>
                  <a:lnTo>
                    <a:pt x="8600" y="1773"/>
                  </a:lnTo>
                  <a:cubicBezTo>
                    <a:pt x="8283" y="1773"/>
                    <a:pt x="7990" y="1605"/>
                    <a:pt x="7826" y="1331"/>
                  </a:cubicBezTo>
                  <a:lnTo>
                    <a:pt x="7654" y="1048"/>
                  </a:lnTo>
                  <a:cubicBezTo>
                    <a:pt x="7264" y="399"/>
                    <a:pt x="6563" y="1"/>
                    <a:pt x="5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8"/>
            <p:cNvSpPr/>
            <p:nvPr/>
          </p:nvSpPr>
          <p:spPr>
            <a:xfrm>
              <a:off x="2776148" y="1890716"/>
              <a:ext cx="80001" cy="77221"/>
            </a:xfrm>
            <a:custGeom>
              <a:avLst/>
              <a:gdLst/>
              <a:ahLst/>
              <a:cxnLst/>
              <a:rect l="l" t="t" r="r" b="b"/>
              <a:pathLst>
                <a:path w="2648" h="2556" extrusionOk="0">
                  <a:moveTo>
                    <a:pt x="500" y="1"/>
                  </a:moveTo>
                  <a:cubicBezTo>
                    <a:pt x="383" y="1"/>
                    <a:pt x="267" y="44"/>
                    <a:pt x="178" y="131"/>
                  </a:cubicBezTo>
                  <a:cubicBezTo>
                    <a:pt x="0" y="308"/>
                    <a:pt x="0" y="597"/>
                    <a:pt x="178" y="774"/>
                  </a:cubicBezTo>
                  <a:lnTo>
                    <a:pt x="1826" y="2422"/>
                  </a:lnTo>
                  <a:cubicBezTo>
                    <a:pt x="1915" y="2511"/>
                    <a:pt x="2031" y="2555"/>
                    <a:pt x="2148" y="2555"/>
                  </a:cubicBezTo>
                  <a:cubicBezTo>
                    <a:pt x="2264" y="2555"/>
                    <a:pt x="2381" y="2511"/>
                    <a:pt x="2470" y="2422"/>
                  </a:cubicBezTo>
                  <a:cubicBezTo>
                    <a:pt x="2647" y="2244"/>
                    <a:pt x="2647" y="1961"/>
                    <a:pt x="2470" y="1783"/>
                  </a:cubicBezTo>
                  <a:lnTo>
                    <a:pt x="822" y="131"/>
                  </a:lnTo>
                  <a:cubicBezTo>
                    <a:pt x="733" y="44"/>
                    <a:pt x="616" y="1"/>
                    <a:pt x="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8"/>
            <p:cNvSpPr/>
            <p:nvPr/>
          </p:nvSpPr>
          <p:spPr>
            <a:xfrm>
              <a:off x="2987479" y="1890625"/>
              <a:ext cx="80001" cy="77312"/>
            </a:xfrm>
            <a:custGeom>
              <a:avLst/>
              <a:gdLst/>
              <a:ahLst/>
              <a:cxnLst/>
              <a:rect l="l" t="t" r="r" b="b"/>
              <a:pathLst>
                <a:path w="2648" h="2559" extrusionOk="0">
                  <a:moveTo>
                    <a:pt x="2150" y="1"/>
                  </a:moveTo>
                  <a:cubicBezTo>
                    <a:pt x="2032" y="1"/>
                    <a:pt x="1915" y="47"/>
                    <a:pt x="1826" y="138"/>
                  </a:cubicBezTo>
                  <a:lnTo>
                    <a:pt x="178" y="1786"/>
                  </a:lnTo>
                  <a:cubicBezTo>
                    <a:pt x="0" y="1964"/>
                    <a:pt x="0" y="2247"/>
                    <a:pt x="178" y="2425"/>
                  </a:cubicBezTo>
                  <a:cubicBezTo>
                    <a:pt x="267" y="2514"/>
                    <a:pt x="382" y="2558"/>
                    <a:pt x="498" y="2558"/>
                  </a:cubicBezTo>
                  <a:cubicBezTo>
                    <a:pt x="614" y="2558"/>
                    <a:pt x="730" y="2514"/>
                    <a:pt x="822" y="2425"/>
                  </a:cubicBezTo>
                  <a:lnTo>
                    <a:pt x="2469" y="777"/>
                  </a:lnTo>
                  <a:cubicBezTo>
                    <a:pt x="2647" y="600"/>
                    <a:pt x="2647" y="311"/>
                    <a:pt x="2469" y="134"/>
                  </a:cubicBezTo>
                  <a:cubicBezTo>
                    <a:pt x="2381" y="45"/>
                    <a:pt x="2265" y="1"/>
                    <a:pt x="2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8"/>
            <p:cNvSpPr/>
            <p:nvPr/>
          </p:nvSpPr>
          <p:spPr>
            <a:xfrm>
              <a:off x="2789048" y="2099358"/>
              <a:ext cx="101058" cy="9658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2514" y="1"/>
                  </a:moveTo>
                  <a:cubicBezTo>
                    <a:pt x="2320" y="1"/>
                    <a:pt x="2127" y="75"/>
                    <a:pt x="1980" y="224"/>
                  </a:cubicBezTo>
                  <a:lnTo>
                    <a:pt x="299" y="1906"/>
                  </a:lnTo>
                  <a:cubicBezTo>
                    <a:pt x="1" y="2199"/>
                    <a:pt x="1" y="2679"/>
                    <a:pt x="299" y="2977"/>
                  </a:cubicBezTo>
                  <a:cubicBezTo>
                    <a:pt x="445" y="3123"/>
                    <a:pt x="639" y="3197"/>
                    <a:pt x="833" y="3197"/>
                  </a:cubicBezTo>
                  <a:cubicBezTo>
                    <a:pt x="1027" y="3197"/>
                    <a:pt x="1221" y="3123"/>
                    <a:pt x="1370" y="2977"/>
                  </a:cubicBezTo>
                  <a:lnTo>
                    <a:pt x="3051" y="1295"/>
                  </a:lnTo>
                  <a:cubicBezTo>
                    <a:pt x="3345" y="998"/>
                    <a:pt x="3345" y="517"/>
                    <a:pt x="3051" y="224"/>
                  </a:cubicBezTo>
                  <a:cubicBezTo>
                    <a:pt x="2903" y="75"/>
                    <a:pt x="2708" y="1"/>
                    <a:pt x="2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8"/>
            <p:cNvSpPr/>
            <p:nvPr/>
          </p:nvSpPr>
          <p:spPr>
            <a:xfrm>
              <a:off x="2953491" y="2099358"/>
              <a:ext cx="101058" cy="9658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831" y="1"/>
                  </a:moveTo>
                  <a:cubicBezTo>
                    <a:pt x="637" y="1"/>
                    <a:pt x="443" y="75"/>
                    <a:pt x="294" y="224"/>
                  </a:cubicBezTo>
                  <a:cubicBezTo>
                    <a:pt x="1" y="517"/>
                    <a:pt x="1" y="998"/>
                    <a:pt x="294" y="1295"/>
                  </a:cubicBezTo>
                  <a:lnTo>
                    <a:pt x="1975" y="2977"/>
                  </a:lnTo>
                  <a:cubicBezTo>
                    <a:pt x="2124" y="3123"/>
                    <a:pt x="2319" y="3197"/>
                    <a:pt x="2513" y="3197"/>
                  </a:cubicBezTo>
                  <a:cubicBezTo>
                    <a:pt x="2707" y="3197"/>
                    <a:pt x="2900" y="3123"/>
                    <a:pt x="3047" y="2977"/>
                  </a:cubicBezTo>
                  <a:cubicBezTo>
                    <a:pt x="3345" y="2679"/>
                    <a:pt x="3345" y="2199"/>
                    <a:pt x="3047" y="1906"/>
                  </a:cubicBezTo>
                  <a:lnTo>
                    <a:pt x="1365" y="224"/>
                  </a:lnTo>
                  <a:cubicBezTo>
                    <a:pt x="1219" y="75"/>
                    <a:pt x="1025" y="1"/>
                    <a:pt x="8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8"/>
            <p:cNvSpPr/>
            <p:nvPr/>
          </p:nvSpPr>
          <p:spPr>
            <a:xfrm>
              <a:off x="2781949" y="1893918"/>
              <a:ext cx="279579" cy="279579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"/>
                  </a:moveTo>
                  <a:cubicBezTo>
                    <a:pt x="2076" y="1"/>
                    <a:pt x="0" y="2071"/>
                    <a:pt x="0" y="4627"/>
                  </a:cubicBezTo>
                  <a:cubicBezTo>
                    <a:pt x="0" y="7183"/>
                    <a:pt x="2076" y="9253"/>
                    <a:pt x="4627" y="9253"/>
                  </a:cubicBezTo>
                  <a:cubicBezTo>
                    <a:pt x="7183" y="9253"/>
                    <a:pt x="9253" y="7183"/>
                    <a:pt x="9253" y="4627"/>
                  </a:cubicBezTo>
                  <a:cubicBezTo>
                    <a:pt x="9253" y="2071"/>
                    <a:pt x="7183" y="1"/>
                    <a:pt x="4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2807206" y="1920625"/>
              <a:ext cx="240093" cy="226105"/>
            </a:xfrm>
            <a:custGeom>
              <a:avLst/>
              <a:gdLst/>
              <a:ahLst/>
              <a:cxnLst/>
              <a:rect l="l" t="t" r="r" b="b"/>
              <a:pathLst>
                <a:path w="7947" h="7484" extrusionOk="0">
                  <a:moveTo>
                    <a:pt x="3790" y="0"/>
                  </a:moveTo>
                  <a:cubicBezTo>
                    <a:pt x="3347" y="0"/>
                    <a:pt x="2900" y="79"/>
                    <a:pt x="2470" y="241"/>
                  </a:cubicBezTo>
                  <a:cubicBezTo>
                    <a:pt x="1057" y="774"/>
                    <a:pt x="101" y="2110"/>
                    <a:pt x="48" y="3623"/>
                  </a:cubicBezTo>
                  <a:cubicBezTo>
                    <a:pt x="0" y="5136"/>
                    <a:pt x="870" y="6529"/>
                    <a:pt x="2249" y="7154"/>
                  </a:cubicBezTo>
                  <a:cubicBezTo>
                    <a:pt x="2742" y="7375"/>
                    <a:pt x="3266" y="7483"/>
                    <a:pt x="3786" y="7483"/>
                  </a:cubicBezTo>
                  <a:cubicBezTo>
                    <a:pt x="4720" y="7483"/>
                    <a:pt x="5642" y="7135"/>
                    <a:pt x="6351" y="6472"/>
                  </a:cubicBezTo>
                  <a:cubicBezTo>
                    <a:pt x="7869" y="5059"/>
                    <a:pt x="7946" y="2686"/>
                    <a:pt x="6524" y="1187"/>
                  </a:cubicBezTo>
                  <a:cubicBezTo>
                    <a:pt x="5802" y="414"/>
                    <a:pt x="4806" y="0"/>
                    <a:pt x="3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2905182" y="1948934"/>
              <a:ext cx="30484" cy="108732"/>
            </a:xfrm>
            <a:custGeom>
              <a:avLst/>
              <a:gdLst/>
              <a:ahLst/>
              <a:cxnLst/>
              <a:rect l="l" t="t" r="r" b="b"/>
              <a:pathLst>
                <a:path w="1009" h="3599" extrusionOk="0">
                  <a:moveTo>
                    <a:pt x="505" y="0"/>
                  </a:moveTo>
                  <a:cubicBezTo>
                    <a:pt x="226" y="0"/>
                    <a:pt x="0" y="226"/>
                    <a:pt x="0" y="505"/>
                  </a:cubicBezTo>
                  <a:lnTo>
                    <a:pt x="0" y="3094"/>
                  </a:lnTo>
                  <a:cubicBezTo>
                    <a:pt x="0" y="3373"/>
                    <a:pt x="226" y="3599"/>
                    <a:pt x="505" y="3599"/>
                  </a:cubicBezTo>
                  <a:cubicBezTo>
                    <a:pt x="783" y="3599"/>
                    <a:pt x="1009" y="3373"/>
                    <a:pt x="1009" y="3094"/>
                  </a:cubicBezTo>
                  <a:lnTo>
                    <a:pt x="1009" y="505"/>
                  </a:lnTo>
                  <a:cubicBezTo>
                    <a:pt x="1009" y="226"/>
                    <a:pt x="783" y="0"/>
                    <a:pt x="5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2903732" y="2027786"/>
              <a:ext cx="75499" cy="72508"/>
            </a:xfrm>
            <a:custGeom>
              <a:avLst/>
              <a:gdLst/>
              <a:ahLst/>
              <a:cxnLst/>
              <a:rect l="l" t="t" r="r" b="b"/>
              <a:pathLst>
                <a:path w="2499" h="2400" extrusionOk="0">
                  <a:moveTo>
                    <a:pt x="553" y="0"/>
                  </a:moveTo>
                  <a:cubicBezTo>
                    <a:pt x="424" y="0"/>
                    <a:pt x="296" y="49"/>
                    <a:pt x="197" y="148"/>
                  </a:cubicBezTo>
                  <a:cubicBezTo>
                    <a:pt x="0" y="345"/>
                    <a:pt x="0" y="667"/>
                    <a:pt x="197" y="864"/>
                  </a:cubicBezTo>
                  <a:lnTo>
                    <a:pt x="1590" y="2252"/>
                  </a:lnTo>
                  <a:cubicBezTo>
                    <a:pt x="1689" y="2351"/>
                    <a:pt x="1817" y="2400"/>
                    <a:pt x="1946" y="2400"/>
                  </a:cubicBezTo>
                  <a:cubicBezTo>
                    <a:pt x="2074" y="2400"/>
                    <a:pt x="2203" y="2351"/>
                    <a:pt x="2301" y="2252"/>
                  </a:cubicBezTo>
                  <a:cubicBezTo>
                    <a:pt x="2498" y="2055"/>
                    <a:pt x="2498" y="1738"/>
                    <a:pt x="2301" y="1541"/>
                  </a:cubicBezTo>
                  <a:lnTo>
                    <a:pt x="908" y="148"/>
                  </a:lnTo>
                  <a:cubicBezTo>
                    <a:pt x="810" y="49"/>
                    <a:pt x="681" y="0"/>
                    <a:pt x="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3007207" y="1841229"/>
              <a:ext cx="111058" cy="103233"/>
            </a:xfrm>
            <a:custGeom>
              <a:avLst/>
              <a:gdLst/>
              <a:ahLst/>
              <a:cxnLst/>
              <a:rect l="l" t="t" r="r" b="b"/>
              <a:pathLst>
                <a:path w="3676" h="3417" extrusionOk="0">
                  <a:moveTo>
                    <a:pt x="1760" y="1"/>
                  </a:moveTo>
                  <a:cubicBezTo>
                    <a:pt x="1307" y="1"/>
                    <a:pt x="858" y="174"/>
                    <a:pt x="519" y="510"/>
                  </a:cubicBezTo>
                  <a:lnTo>
                    <a:pt x="346" y="683"/>
                  </a:lnTo>
                  <a:cubicBezTo>
                    <a:pt x="0" y="1029"/>
                    <a:pt x="0" y="1586"/>
                    <a:pt x="346" y="1927"/>
                  </a:cubicBezTo>
                  <a:lnTo>
                    <a:pt x="1576" y="3157"/>
                  </a:lnTo>
                  <a:cubicBezTo>
                    <a:pt x="1745" y="3326"/>
                    <a:pt x="1970" y="3416"/>
                    <a:pt x="2197" y="3416"/>
                  </a:cubicBezTo>
                  <a:cubicBezTo>
                    <a:pt x="2305" y="3416"/>
                    <a:pt x="2414" y="3396"/>
                    <a:pt x="2518" y="3354"/>
                  </a:cubicBezTo>
                  <a:cubicBezTo>
                    <a:pt x="2633" y="3311"/>
                    <a:pt x="2734" y="3243"/>
                    <a:pt x="2820" y="3157"/>
                  </a:cubicBezTo>
                  <a:lnTo>
                    <a:pt x="2998" y="2984"/>
                  </a:lnTo>
                  <a:cubicBezTo>
                    <a:pt x="3675" y="2297"/>
                    <a:pt x="3675" y="1192"/>
                    <a:pt x="2998" y="510"/>
                  </a:cubicBezTo>
                  <a:cubicBezTo>
                    <a:pt x="2916" y="428"/>
                    <a:pt x="2825" y="356"/>
                    <a:pt x="2734" y="294"/>
                  </a:cubicBezTo>
                  <a:cubicBezTo>
                    <a:pt x="2437" y="97"/>
                    <a:pt x="2097" y="1"/>
                    <a:pt x="17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2785151" y="1914372"/>
              <a:ext cx="260123" cy="238733"/>
            </a:xfrm>
            <a:custGeom>
              <a:avLst/>
              <a:gdLst/>
              <a:ahLst/>
              <a:cxnLst/>
              <a:rect l="l" t="t" r="r" b="b"/>
              <a:pathLst>
                <a:path w="8610" h="7902" extrusionOk="0">
                  <a:moveTo>
                    <a:pt x="4580" y="1"/>
                  </a:moveTo>
                  <a:cubicBezTo>
                    <a:pt x="2561" y="1"/>
                    <a:pt x="577" y="1533"/>
                    <a:pt x="577" y="3950"/>
                  </a:cubicBezTo>
                  <a:cubicBezTo>
                    <a:pt x="577" y="6334"/>
                    <a:pt x="2542" y="7902"/>
                    <a:pt x="4570" y="7902"/>
                  </a:cubicBezTo>
                  <a:cubicBezTo>
                    <a:pt x="5603" y="7902"/>
                    <a:pt x="6652" y="7495"/>
                    <a:pt x="7466" y="6583"/>
                  </a:cubicBezTo>
                  <a:cubicBezTo>
                    <a:pt x="7730" y="6285"/>
                    <a:pt x="7951" y="5948"/>
                    <a:pt x="8119" y="5583"/>
                  </a:cubicBezTo>
                  <a:cubicBezTo>
                    <a:pt x="8191" y="5420"/>
                    <a:pt x="8057" y="5292"/>
                    <a:pt x="7922" y="5292"/>
                  </a:cubicBezTo>
                  <a:cubicBezTo>
                    <a:pt x="7851" y="5292"/>
                    <a:pt x="7780" y="5328"/>
                    <a:pt x="7740" y="5415"/>
                  </a:cubicBezTo>
                  <a:cubicBezTo>
                    <a:pt x="7163" y="6674"/>
                    <a:pt x="5909" y="7486"/>
                    <a:pt x="4521" y="7486"/>
                  </a:cubicBezTo>
                  <a:cubicBezTo>
                    <a:pt x="1658" y="7486"/>
                    <a:pt x="0" y="4253"/>
                    <a:pt x="1610" y="1937"/>
                  </a:cubicBezTo>
                  <a:cubicBezTo>
                    <a:pt x="2312" y="926"/>
                    <a:pt x="3418" y="413"/>
                    <a:pt x="4525" y="413"/>
                  </a:cubicBezTo>
                  <a:cubicBezTo>
                    <a:pt x="5622" y="413"/>
                    <a:pt x="6720" y="916"/>
                    <a:pt x="7427" y="1937"/>
                  </a:cubicBezTo>
                  <a:cubicBezTo>
                    <a:pt x="7980" y="2734"/>
                    <a:pt x="8181" y="3729"/>
                    <a:pt x="7980" y="4680"/>
                  </a:cubicBezTo>
                  <a:cubicBezTo>
                    <a:pt x="7946" y="4833"/>
                    <a:pt x="8067" y="4926"/>
                    <a:pt x="8185" y="4926"/>
                  </a:cubicBezTo>
                  <a:cubicBezTo>
                    <a:pt x="8273" y="4926"/>
                    <a:pt x="8359" y="4876"/>
                    <a:pt x="8383" y="4762"/>
                  </a:cubicBezTo>
                  <a:cubicBezTo>
                    <a:pt x="8609" y="3695"/>
                    <a:pt x="8383" y="2581"/>
                    <a:pt x="7759" y="1687"/>
                  </a:cubicBezTo>
                  <a:cubicBezTo>
                    <a:pt x="6944" y="520"/>
                    <a:pt x="5756" y="1"/>
                    <a:pt x="4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2898777" y="1942680"/>
              <a:ext cx="93113" cy="163838"/>
            </a:xfrm>
            <a:custGeom>
              <a:avLst/>
              <a:gdLst/>
              <a:ahLst/>
              <a:cxnLst/>
              <a:rect l="l" t="t" r="r" b="b"/>
              <a:pathLst>
                <a:path w="3082" h="5423" extrusionOk="0">
                  <a:moveTo>
                    <a:pt x="717" y="376"/>
                  </a:moveTo>
                  <a:cubicBezTo>
                    <a:pt x="894" y="376"/>
                    <a:pt x="1034" y="534"/>
                    <a:pt x="1014" y="712"/>
                  </a:cubicBezTo>
                  <a:lnTo>
                    <a:pt x="1014" y="2677"/>
                  </a:lnTo>
                  <a:cubicBezTo>
                    <a:pt x="918" y="2633"/>
                    <a:pt x="816" y="2612"/>
                    <a:pt x="715" y="2612"/>
                  </a:cubicBezTo>
                  <a:cubicBezTo>
                    <a:pt x="613" y="2612"/>
                    <a:pt x="512" y="2633"/>
                    <a:pt x="419" y="2677"/>
                  </a:cubicBezTo>
                  <a:lnTo>
                    <a:pt x="419" y="712"/>
                  </a:lnTo>
                  <a:cubicBezTo>
                    <a:pt x="395" y="534"/>
                    <a:pt x="534" y="376"/>
                    <a:pt x="717" y="376"/>
                  </a:cubicBezTo>
                  <a:close/>
                  <a:moveTo>
                    <a:pt x="751" y="3027"/>
                  </a:moveTo>
                  <a:cubicBezTo>
                    <a:pt x="883" y="3027"/>
                    <a:pt x="921" y="3102"/>
                    <a:pt x="2321" y="4502"/>
                  </a:cubicBezTo>
                  <a:lnTo>
                    <a:pt x="2316" y="4502"/>
                  </a:lnTo>
                  <a:cubicBezTo>
                    <a:pt x="2465" y="4613"/>
                    <a:pt x="2480" y="4824"/>
                    <a:pt x="2350" y="4954"/>
                  </a:cubicBezTo>
                  <a:cubicBezTo>
                    <a:pt x="2291" y="5013"/>
                    <a:pt x="2214" y="5042"/>
                    <a:pt x="2138" y="5042"/>
                  </a:cubicBezTo>
                  <a:cubicBezTo>
                    <a:pt x="2048" y="5042"/>
                    <a:pt x="1958" y="5001"/>
                    <a:pt x="1898" y="4920"/>
                  </a:cubicBezTo>
                  <a:lnTo>
                    <a:pt x="510" y="3537"/>
                  </a:lnTo>
                  <a:cubicBezTo>
                    <a:pt x="327" y="3344"/>
                    <a:pt x="457" y="3032"/>
                    <a:pt x="721" y="3027"/>
                  </a:cubicBezTo>
                  <a:cubicBezTo>
                    <a:pt x="732" y="3027"/>
                    <a:pt x="742" y="3027"/>
                    <a:pt x="751" y="3027"/>
                  </a:cubicBezTo>
                  <a:close/>
                  <a:moveTo>
                    <a:pt x="717" y="1"/>
                  </a:moveTo>
                  <a:cubicBezTo>
                    <a:pt x="327" y="1"/>
                    <a:pt x="6" y="318"/>
                    <a:pt x="6" y="712"/>
                  </a:cubicBezTo>
                  <a:lnTo>
                    <a:pt x="6" y="3306"/>
                  </a:lnTo>
                  <a:cubicBezTo>
                    <a:pt x="1" y="3498"/>
                    <a:pt x="78" y="3685"/>
                    <a:pt x="217" y="3820"/>
                  </a:cubicBezTo>
                  <a:cubicBezTo>
                    <a:pt x="1629" y="5204"/>
                    <a:pt x="1610" y="5285"/>
                    <a:pt x="1865" y="5376"/>
                  </a:cubicBezTo>
                  <a:cubicBezTo>
                    <a:pt x="1953" y="5408"/>
                    <a:pt x="2038" y="5423"/>
                    <a:pt x="2120" y="5423"/>
                  </a:cubicBezTo>
                  <a:cubicBezTo>
                    <a:pt x="2703" y="5423"/>
                    <a:pt x="3081" y="4681"/>
                    <a:pt x="2609" y="4209"/>
                  </a:cubicBezTo>
                  <a:lnTo>
                    <a:pt x="1428" y="3027"/>
                  </a:lnTo>
                  <a:lnTo>
                    <a:pt x="1428" y="712"/>
                  </a:lnTo>
                  <a:cubicBezTo>
                    <a:pt x="1428" y="318"/>
                    <a:pt x="1110" y="1"/>
                    <a:pt x="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2955968" y="209117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2956119" y="2091442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2725211" y="1841138"/>
              <a:ext cx="111061" cy="103327"/>
            </a:xfrm>
            <a:custGeom>
              <a:avLst/>
              <a:gdLst/>
              <a:ahLst/>
              <a:cxnLst/>
              <a:rect l="l" t="t" r="r" b="b"/>
              <a:pathLst>
                <a:path w="3676" h="3420" extrusionOk="0">
                  <a:moveTo>
                    <a:pt x="1922" y="0"/>
                  </a:moveTo>
                  <a:cubicBezTo>
                    <a:pt x="1474" y="0"/>
                    <a:pt x="1026" y="170"/>
                    <a:pt x="682" y="508"/>
                  </a:cubicBezTo>
                  <a:cubicBezTo>
                    <a:pt x="668" y="527"/>
                    <a:pt x="649" y="547"/>
                    <a:pt x="634" y="561"/>
                  </a:cubicBezTo>
                  <a:cubicBezTo>
                    <a:pt x="0" y="1253"/>
                    <a:pt x="24" y="2319"/>
                    <a:pt x="682" y="2987"/>
                  </a:cubicBezTo>
                  <a:lnTo>
                    <a:pt x="860" y="3160"/>
                  </a:lnTo>
                  <a:cubicBezTo>
                    <a:pt x="1031" y="3333"/>
                    <a:pt x="1255" y="3419"/>
                    <a:pt x="1480" y="3419"/>
                  </a:cubicBezTo>
                  <a:cubicBezTo>
                    <a:pt x="1706" y="3419"/>
                    <a:pt x="1931" y="3333"/>
                    <a:pt x="2104" y="3160"/>
                  </a:cubicBezTo>
                  <a:lnTo>
                    <a:pt x="3334" y="1930"/>
                  </a:lnTo>
                  <a:cubicBezTo>
                    <a:pt x="3675" y="1589"/>
                    <a:pt x="3675" y="1032"/>
                    <a:pt x="3334" y="686"/>
                  </a:cubicBezTo>
                  <a:lnTo>
                    <a:pt x="3161" y="508"/>
                  </a:lnTo>
                  <a:cubicBezTo>
                    <a:pt x="2818" y="170"/>
                    <a:pt x="2370" y="0"/>
                    <a:pt x="1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2718534" y="1784068"/>
              <a:ext cx="404243" cy="418171"/>
            </a:xfrm>
            <a:custGeom>
              <a:avLst/>
              <a:gdLst/>
              <a:ahLst/>
              <a:cxnLst/>
              <a:rect l="l" t="t" r="r" b="b"/>
              <a:pathLst>
                <a:path w="13380" h="13841" extrusionOk="0">
                  <a:moveTo>
                    <a:pt x="7634" y="413"/>
                  </a:moveTo>
                  <a:cubicBezTo>
                    <a:pt x="8316" y="413"/>
                    <a:pt x="8950" y="773"/>
                    <a:pt x="9301" y="1360"/>
                  </a:cubicBezTo>
                  <a:cubicBezTo>
                    <a:pt x="9421" y="1508"/>
                    <a:pt x="9546" y="1950"/>
                    <a:pt x="10074" y="2123"/>
                  </a:cubicBezTo>
                  <a:cubicBezTo>
                    <a:pt x="9930" y="2248"/>
                    <a:pt x="9796" y="2383"/>
                    <a:pt x="9671" y="2527"/>
                  </a:cubicBezTo>
                  <a:cubicBezTo>
                    <a:pt x="9113" y="2239"/>
                    <a:pt x="8960" y="1782"/>
                    <a:pt x="8849" y="1629"/>
                  </a:cubicBezTo>
                  <a:cubicBezTo>
                    <a:pt x="8595" y="1201"/>
                    <a:pt x="8133" y="942"/>
                    <a:pt x="7634" y="942"/>
                  </a:cubicBezTo>
                  <a:lnTo>
                    <a:pt x="5674" y="942"/>
                  </a:lnTo>
                  <a:cubicBezTo>
                    <a:pt x="5174" y="942"/>
                    <a:pt x="4713" y="1201"/>
                    <a:pt x="4458" y="1629"/>
                  </a:cubicBezTo>
                  <a:cubicBezTo>
                    <a:pt x="4338" y="1797"/>
                    <a:pt x="4208" y="2181"/>
                    <a:pt x="3738" y="2469"/>
                  </a:cubicBezTo>
                  <a:cubicBezTo>
                    <a:pt x="3723" y="2455"/>
                    <a:pt x="3714" y="2445"/>
                    <a:pt x="3699" y="2431"/>
                  </a:cubicBezTo>
                  <a:lnTo>
                    <a:pt x="3526" y="2258"/>
                  </a:lnTo>
                  <a:cubicBezTo>
                    <a:pt x="3464" y="2195"/>
                    <a:pt x="3401" y="2138"/>
                    <a:pt x="3334" y="2090"/>
                  </a:cubicBezTo>
                  <a:cubicBezTo>
                    <a:pt x="3776" y="1888"/>
                    <a:pt x="3882" y="1523"/>
                    <a:pt x="4007" y="1360"/>
                  </a:cubicBezTo>
                  <a:cubicBezTo>
                    <a:pt x="4357" y="773"/>
                    <a:pt x="4987" y="413"/>
                    <a:pt x="5674" y="413"/>
                  </a:cubicBezTo>
                  <a:close/>
                  <a:moveTo>
                    <a:pt x="3219" y="4444"/>
                  </a:moveTo>
                  <a:lnTo>
                    <a:pt x="3469" y="4694"/>
                  </a:lnTo>
                  <a:cubicBezTo>
                    <a:pt x="3349" y="4804"/>
                    <a:pt x="3228" y="4924"/>
                    <a:pt x="3118" y="5049"/>
                  </a:cubicBezTo>
                  <a:lnTo>
                    <a:pt x="2868" y="4799"/>
                  </a:lnTo>
                  <a:lnTo>
                    <a:pt x="3219" y="4444"/>
                  </a:lnTo>
                  <a:close/>
                  <a:moveTo>
                    <a:pt x="10233" y="4444"/>
                  </a:moveTo>
                  <a:lnTo>
                    <a:pt x="10588" y="4794"/>
                  </a:lnTo>
                  <a:lnTo>
                    <a:pt x="10338" y="5049"/>
                  </a:lnTo>
                  <a:cubicBezTo>
                    <a:pt x="10228" y="4924"/>
                    <a:pt x="10108" y="4804"/>
                    <a:pt x="9988" y="4694"/>
                  </a:cubicBezTo>
                  <a:lnTo>
                    <a:pt x="10233" y="4444"/>
                  </a:lnTo>
                  <a:close/>
                  <a:moveTo>
                    <a:pt x="2143" y="2095"/>
                  </a:moveTo>
                  <a:cubicBezTo>
                    <a:pt x="2959" y="2095"/>
                    <a:pt x="3344" y="2681"/>
                    <a:pt x="3411" y="2719"/>
                  </a:cubicBezTo>
                  <a:cubicBezTo>
                    <a:pt x="3603" y="2916"/>
                    <a:pt x="3661" y="3204"/>
                    <a:pt x="3555" y="3459"/>
                  </a:cubicBezTo>
                  <a:cubicBezTo>
                    <a:pt x="3488" y="3627"/>
                    <a:pt x="3536" y="3545"/>
                    <a:pt x="2181" y="4905"/>
                  </a:cubicBezTo>
                  <a:cubicBezTo>
                    <a:pt x="2049" y="5037"/>
                    <a:pt x="1876" y="5103"/>
                    <a:pt x="1703" y="5103"/>
                  </a:cubicBezTo>
                  <a:cubicBezTo>
                    <a:pt x="1530" y="5103"/>
                    <a:pt x="1357" y="5037"/>
                    <a:pt x="1225" y="4905"/>
                  </a:cubicBezTo>
                  <a:lnTo>
                    <a:pt x="1052" y="4732"/>
                  </a:lnTo>
                  <a:cubicBezTo>
                    <a:pt x="96" y="3776"/>
                    <a:pt x="745" y="2095"/>
                    <a:pt x="2143" y="2095"/>
                  </a:cubicBezTo>
                  <a:close/>
                  <a:moveTo>
                    <a:pt x="7634" y="1355"/>
                  </a:moveTo>
                  <a:cubicBezTo>
                    <a:pt x="7989" y="1355"/>
                    <a:pt x="8316" y="1537"/>
                    <a:pt x="8498" y="1840"/>
                  </a:cubicBezTo>
                  <a:cubicBezTo>
                    <a:pt x="8609" y="1994"/>
                    <a:pt x="8806" y="2541"/>
                    <a:pt x="9483" y="2892"/>
                  </a:cubicBezTo>
                  <a:cubicBezTo>
                    <a:pt x="9373" y="3272"/>
                    <a:pt x="9474" y="3685"/>
                    <a:pt x="9757" y="3963"/>
                  </a:cubicBezTo>
                  <a:lnTo>
                    <a:pt x="9945" y="4155"/>
                  </a:lnTo>
                  <a:lnTo>
                    <a:pt x="9671" y="4429"/>
                  </a:lnTo>
                  <a:cubicBezTo>
                    <a:pt x="8812" y="3771"/>
                    <a:pt x="7775" y="3430"/>
                    <a:pt x="6727" y="3430"/>
                  </a:cubicBezTo>
                  <a:cubicBezTo>
                    <a:pt x="6123" y="3430"/>
                    <a:pt x="5514" y="3544"/>
                    <a:pt x="4934" y="3776"/>
                  </a:cubicBezTo>
                  <a:cubicBezTo>
                    <a:pt x="4709" y="3865"/>
                    <a:pt x="4803" y="4172"/>
                    <a:pt x="5004" y="4172"/>
                  </a:cubicBezTo>
                  <a:cubicBezTo>
                    <a:pt x="5030" y="4172"/>
                    <a:pt x="5058" y="4167"/>
                    <a:pt x="5088" y="4155"/>
                  </a:cubicBezTo>
                  <a:cubicBezTo>
                    <a:pt x="5630" y="3939"/>
                    <a:pt x="6182" y="3839"/>
                    <a:pt x="6722" y="3839"/>
                  </a:cubicBezTo>
                  <a:cubicBezTo>
                    <a:pt x="9050" y="3839"/>
                    <a:pt x="11146" y="5709"/>
                    <a:pt x="11146" y="8263"/>
                  </a:cubicBezTo>
                  <a:cubicBezTo>
                    <a:pt x="11146" y="10813"/>
                    <a:pt x="9054" y="12685"/>
                    <a:pt x="6729" y="12685"/>
                  </a:cubicBezTo>
                  <a:cubicBezTo>
                    <a:pt x="6175" y="12685"/>
                    <a:pt x="5609" y="12579"/>
                    <a:pt x="5054" y="12351"/>
                  </a:cubicBezTo>
                  <a:cubicBezTo>
                    <a:pt x="1768" y="11011"/>
                    <a:pt x="1297" y="6442"/>
                    <a:pt x="4381" y="4511"/>
                  </a:cubicBezTo>
                  <a:cubicBezTo>
                    <a:pt x="4564" y="4385"/>
                    <a:pt x="4445" y="4132"/>
                    <a:pt x="4267" y="4132"/>
                  </a:cubicBezTo>
                  <a:cubicBezTo>
                    <a:pt x="4235" y="4132"/>
                    <a:pt x="4200" y="4141"/>
                    <a:pt x="4165" y="4160"/>
                  </a:cubicBezTo>
                  <a:cubicBezTo>
                    <a:pt x="4036" y="4247"/>
                    <a:pt x="3906" y="4333"/>
                    <a:pt x="3781" y="4429"/>
                  </a:cubicBezTo>
                  <a:lnTo>
                    <a:pt x="3507" y="4155"/>
                  </a:lnTo>
                  <a:cubicBezTo>
                    <a:pt x="3598" y="4040"/>
                    <a:pt x="4016" y="3786"/>
                    <a:pt x="4016" y="3195"/>
                  </a:cubicBezTo>
                  <a:cubicBezTo>
                    <a:pt x="4016" y="3070"/>
                    <a:pt x="3992" y="2945"/>
                    <a:pt x="3954" y="2825"/>
                  </a:cubicBezTo>
                  <a:cubicBezTo>
                    <a:pt x="4526" y="2474"/>
                    <a:pt x="4698" y="1998"/>
                    <a:pt x="4814" y="1840"/>
                  </a:cubicBezTo>
                  <a:cubicBezTo>
                    <a:pt x="4992" y="1537"/>
                    <a:pt x="5318" y="1355"/>
                    <a:pt x="5674" y="1355"/>
                  </a:cubicBezTo>
                  <a:close/>
                  <a:moveTo>
                    <a:pt x="3449" y="11813"/>
                  </a:moveTo>
                  <a:cubicBezTo>
                    <a:pt x="3728" y="12068"/>
                    <a:pt x="4031" y="12289"/>
                    <a:pt x="4357" y="12471"/>
                  </a:cubicBezTo>
                  <a:lnTo>
                    <a:pt x="3560" y="13269"/>
                  </a:lnTo>
                  <a:cubicBezTo>
                    <a:pt x="3453" y="13367"/>
                    <a:pt x="3318" y="13415"/>
                    <a:pt x="3184" y="13415"/>
                  </a:cubicBezTo>
                  <a:cubicBezTo>
                    <a:pt x="3042" y="13415"/>
                    <a:pt x="2900" y="13361"/>
                    <a:pt x="2791" y="13254"/>
                  </a:cubicBezTo>
                  <a:cubicBezTo>
                    <a:pt x="2585" y="13043"/>
                    <a:pt x="2575" y="12707"/>
                    <a:pt x="2777" y="12486"/>
                  </a:cubicBezTo>
                  <a:lnTo>
                    <a:pt x="3449" y="11813"/>
                  </a:lnTo>
                  <a:close/>
                  <a:moveTo>
                    <a:pt x="10007" y="11808"/>
                  </a:moveTo>
                  <a:lnTo>
                    <a:pt x="10680" y="12486"/>
                  </a:lnTo>
                  <a:cubicBezTo>
                    <a:pt x="10910" y="12702"/>
                    <a:pt x="10920" y="13062"/>
                    <a:pt x="10694" y="13283"/>
                  </a:cubicBezTo>
                  <a:cubicBezTo>
                    <a:pt x="10586" y="13391"/>
                    <a:pt x="10444" y="13445"/>
                    <a:pt x="10303" y="13445"/>
                  </a:cubicBezTo>
                  <a:cubicBezTo>
                    <a:pt x="10156" y="13445"/>
                    <a:pt x="10009" y="13386"/>
                    <a:pt x="9901" y="13269"/>
                  </a:cubicBezTo>
                  <a:lnTo>
                    <a:pt x="9104" y="12471"/>
                  </a:lnTo>
                  <a:cubicBezTo>
                    <a:pt x="9430" y="12284"/>
                    <a:pt x="9733" y="12063"/>
                    <a:pt x="10007" y="11808"/>
                  </a:cubicBezTo>
                  <a:close/>
                  <a:moveTo>
                    <a:pt x="5674" y="0"/>
                  </a:moveTo>
                  <a:cubicBezTo>
                    <a:pt x="4843" y="0"/>
                    <a:pt x="4079" y="437"/>
                    <a:pt x="3651" y="1148"/>
                  </a:cubicBezTo>
                  <a:lnTo>
                    <a:pt x="3478" y="1432"/>
                  </a:lnTo>
                  <a:cubicBezTo>
                    <a:pt x="3296" y="1742"/>
                    <a:pt x="2998" y="1774"/>
                    <a:pt x="2837" y="1774"/>
                  </a:cubicBezTo>
                  <a:cubicBezTo>
                    <a:pt x="2794" y="1774"/>
                    <a:pt x="2761" y="1772"/>
                    <a:pt x="2742" y="1772"/>
                  </a:cubicBezTo>
                  <a:cubicBezTo>
                    <a:pt x="2736" y="1772"/>
                    <a:pt x="2732" y="1772"/>
                    <a:pt x="2729" y="1773"/>
                  </a:cubicBezTo>
                  <a:cubicBezTo>
                    <a:pt x="2533" y="1710"/>
                    <a:pt x="2334" y="1680"/>
                    <a:pt x="2137" y="1680"/>
                  </a:cubicBezTo>
                  <a:cubicBezTo>
                    <a:pt x="1469" y="1680"/>
                    <a:pt x="830" y="2026"/>
                    <a:pt x="466" y="2623"/>
                  </a:cubicBezTo>
                  <a:cubicBezTo>
                    <a:pt x="0" y="3392"/>
                    <a:pt x="120" y="4381"/>
                    <a:pt x="759" y="5020"/>
                  </a:cubicBezTo>
                  <a:cubicBezTo>
                    <a:pt x="855" y="5092"/>
                    <a:pt x="1119" y="5515"/>
                    <a:pt x="1701" y="5515"/>
                  </a:cubicBezTo>
                  <a:cubicBezTo>
                    <a:pt x="2253" y="5515"/>
                    <a:pt x="2522" y="5126"/>
                    <a:pt x="2575" y="5087"/>
                  </a:cubicBezTo>
                  <a:lnTo>
                    <a:pt x="2859" y="5371"/>
                  </a:lnTo>
                  <a:cubicBezTo>
                    <a:pt x="1403" y="7321"/>
                    <a:pt x="1682" y="9973"/>
                    <a:pt x="3161" y="11520"/>
                  </a:cubicBezTo>
                  <a:lnTo>
                    <a:pt x="2484" y="12197"/>
                  </a:lnTo>
                  <a:cubicBezTo>
                    <a:pt x="1883" y="12798"/>
                    <a:pt x="2306" y="13840"/>
                    <a:pt x="3166" y="13840"/>
                  </a:cubicBezTo>
                  <a:cubicBezTo>
                    <a:pt x="3421" y="13840"/>
                    <a:pt x="3666" y="13739"/>
                    <a:pt x="3848" y="13557"/>
                  </a:cubicBezTo>
                  <a:lnTo>
                    <a:pt x="4742" y="12663"/>
                  </a:lnTo>
                  <a:cubicBezTo>
                    <a:pt x="5373" y="12949"/>
                    <a:pt x="6051" y="13092"/>
                    <a:pt x="6728" y="13092"/>
                  </a:cubicBezTo>
                  <a:cubicBezTo>
                    <a:pt x="7406" y="13092"/>
                    <a:pt x="8083" y="12949"/>
                    <a:pt x="8715" y="12663"/>
                  </a:cubicBezTo>
                  <a:lnTo>
                    <a:pt x="9603" y="13557"/>
                  </a:lnTo>
                  <a:cubicBezTo>
                    <a:pt x="9786" y="13739"/>
                    <a:pt x="10031" y="13840"/>
                    <a:pt x="10286" y="13840"/>
                  </a:cubicBezTo>
                  <a:cubicBezTo>
                    <a:pt x="11141" y="13840"/>
                    <a:pt x="11578" y="12803"/>
                    <a:pt x="10968" y="12193"/>
                  </a:cubicBezTo>
                  <a:lnTo>
                    <a:pt x="10295" y="11520"/>
                  </a:lnTo>
                  <a:cubicBezTo>
                    <a:pt x="11857" y="9805"/>
                    <a:pt x="11981" y="7225"/>
                    <a:pt x="10593" y="5366"/>
                  </a:cubicBezTo>
                  <a:lnTo>
                    <a:pt x="10872" y="5087"/>
                  </a:lnTo>
                  <a:cubicBezTo>
                    <a:pt x="10934" y="5131"/>
                    <a:pt x="11189" y="5510"/>
                    <a:pt x="11751" y="5510"/>
                  </a:cubicBezTo>
                  <a:cubicBezTo>
                    <a:pt x="12039" y="5510"/>
                    <a:pt x="12313" y="5400"/>
                    <a:pt x="12519" y="5193"/>
                  </a:cubicBezTo>
                  <a:cubicBezTo>
                    <a:pt x="12568" y="5126"/>
                    <a:pt x="13379" y="4540"/>
                    <a:pt x="13255" y="3425"/>
                  </a:cubicBezTo>
                  <a:cubicBezTo>
                    <a:pt x="13241" y="3299"/>
                    <a:pt x="13147" y="3240"/>
                    <a:pt x="13053" y="3240"/>
                  </a:cubicBezTo>
                  <a:cubicBezTo>
                    <a:pt x="12942" y="3240"/>
                    <a:pt x="12831" y="3321"/>
                    <a:pt x="12846" y="3469"/>
                  </a:cubicBezTo>
                  <a:cubicBezTo>
                    <a:pt x="12947" y="4367"/>
                    <a:pt x="12284" y="4823"/>
                    <a:pt x="12231" y="4905"/>
                  </a:cubicBezTo>
                  <a:cubicBezTo>
                    <a:pt x="12099" y="5035"/>
                    <a:pt x="11926" y="5099"/>
                    <a:pt x="11753" y="5099"/>
                  </a:cubicBezTo>
                  <a:cubicBezTo>
                    <a:pt x="11580" y="5099"/>
                    <a:pt x="11407" y="5035"/>
                    <a:pt x="11275" y="4905"/>
                  </a:cubicBezTo>
                  <a:lnTo>
                    <a:pt x="10045" y="3675"/>
                  </a:lnTo>
                  <a:cubicBezTo>
                    <a:pt x="9781" y="3411"/>
                    <a:pt x="9781" y="2983"/>
                    <a:pt x="10045" y="2719"/>
                  </a:cubicBezTo>
                  <a:cubicBezTo>
                    <a:pt x="10137" y="2657"/>
                    <a:pt x="10511" y="2095"/>
                    <a:pt x="11314" y="2095"/>
                  </a:cubicBezTo>
                  <a:cubicBezTo>
                    <a:pt x="11833" y="2095"/>
                    <a:pt x="12323" y="2354"/>
                    <a:pt x="12606" y="2791"/>
                  </a:cubicBezTo>
                  <a:cubicBezTo>
                    <a:pt x="12650" y="2859"/>
                    <a:pt x="12711" y="2888"/>
                    <a:pt x="12772" y="2888"/>
                  </a:cubicBezTo>
                  <a:cubicBezTo>
                    <a:pt x="12916" y="2888"/>
                    <a:pt x="13057" y="2728"/>
                    <a:pt x="12952" y="2565"/>
                  </a:cubicBezTo>
                  <a:cubicBezTo>
                    <a:pt x="12583" y="2005"/>
                    <a:pt x="11962" y="1682"/>
                    <a:pt x="11315" y="1682"/>
                  </a:cubicBezTo>
                  <a:cubicBezTo>
                    <a:pt x="11120" y="1682"/>
                    <a:pt x="10922" y="1711"/>
                    <a:pt x="10728" y="1773"/>
                  </a:cubicBezTo>
                  <a:lnTo>
                    <a:pt x="10425" y="1773"/>
                  </a:lnTo>
                  <a:cubicBezTo>
                    <a:pt x="10180" y="1773"/>
                    <a:pt x="9949" y="1643"/>
                    <a:pt x="9824" y="1432"/>
                  </a:cubicBezTo>
                  <a:lnTo>
                    <a:pt x="9651" y="1148"/>
                  </a:lnTo>
                  <a:cubicBezTo>
                    <a:pt x="9229" y="437"/>
                    <a:pt x="8460" y="5"/>
                    <a:pt x="7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1" name="Google Shape;1091;p38">
            <a:hlinkClick r:id="rId3" action="ppaction://hlinksldjump"/>
          </p:cNvPr>
          <p:cNvSpPr/>
          <p:nvPr/>
        </p:nvSpPr>
        <p:spPr>
          <a:xfrm>
            <a:off x="4855177" y="1626085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solidFill>
                  <a:schemeClr val="dk1"/>
                </a:solidFill>
              </a:rPr>
              <a:t>ALICE</a:t>
            </a:r>
          </a:p>
        </p:txBody>
      </p:sp>
      <p:sp>
        <p:nvSpPr>
          <p:cNvPr id="1092" name="Google Shape;1092;p38">
            <a:hlinkClick r:id="rId3" action="ppaction://hlinksldjump"/>
          </p:cNvPr>
          <p:cNvSpPr/>
          <p:nvPr/>
        </p:nvSpPr>
        <p:spPr>
          <a:xfrm>
            <a:off x="5001694" y="1690989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3" name="Google Shape;1093;p38">
            <a:hlinkClick r:id="rId3" action="ppaction://hlinksldjump"/>
          </p:cNvPr>
          <p:cNvSpPr/>
          <p:nvPr/>
        </p:nvSpPr>
        <p:spPr>
          <a:xfrm>
            <a:off x="4855175" y="2875360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CMS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94" name="Google Shape;1094;p38">
            <a:hlinkClick r:id="rId3" action="ppaction://hlinksldjump"/>
          </p:cNvPr>
          <p:cNvSpPr/>
          <p:nvPr/>
        </p:nvSpPr>
        <p:spPr>
          <a:xfrm>
            <a:off x="4999166" y="2973205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5" name="Google Shape;1095;p38">
            <a:hlinkClick r:id="rId4" action="ppaction://hlinksldjump"/>
          </p:cNvPr>
          <p:cNvSpPr/>
          <p:nvPr/>
        </p:nvSpPr>
        <p:spPr>
          <a:xfrm>
            <a:off x="4855177" y="2256110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ATLAS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96" name="Google Shape;1096;p38">
            <a:hlinkClick r:id="rId4" action="ppaction://hlinksldjump"/>
          </p:cNvPr>
          <p:cNvSpPr/>
          <p:nvPr/>
        </p:nvSpPr>
        <p:spPr>
          <a:xfrm>
            <a:off x="5001694" y="2326010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7" name="Google Shape;1093;p38">
            <a:hlinkClick r:id="rId3" action="ppaction://hlinksldjump"/>
            <a:extLst>
              <a:ext uri="{FF2B5EF4-FFF2-40B4-BE49-F238E27FC236}">
                <a16:creationId xmlns:a16="http://schemas.microsoft.com/office/drawing/2014/main" id="{C4219020-75BB-7098-6BAE-20204AD54FC1}"/>
              </a:ext>
            </a:extLst>
          </p:cNvPr>
          <p:cNvSpPr/>
          <p:nvPr/>
        </p:nvSpPr>
        <p:spPr>
          <a:xfrm>
            <a:off x="4855175" y="3505385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 err="1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LHCb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8" name="Google Shape;1094;p38">
            <a:hlinkClick r:id="rId5" action="ppaction://hlinksldjump"/>
            <a:extLst>
              <a:ext uri="{FF2B5EF4-FFF2-40B4-BE49-F238E27FC236}">
                <a16:creationId xmlns:a16="http://schemas.microsoft.com/office/drawing/2014/main" id="{97E07DD7-6836-2492-6BD4-B4A0E5D51301}"/>
              </a:ext>
            </a:extLst>
          </p:cNvPr>
          <p:cNvSpPr/>
          <p:nvPr/>
        </p:nvSpPr>
        <p:spPr>
          <a:xfrm>
            <a:off x="4959597" y="3575285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D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3445987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38"/>
          <p:cNvSpPr/>
          <p:nvPr/>
        </p:nvSpPr>
        <p:spPr>
          <a:xfrm>
            <a:off x="986125" y="1880525"/>
            <a:ext cx="3302700" cy="2123400"/>
          </a:xfrm>
          <a:prstGeom prst="roundRect">
            <a:avLst>
              <a:gd name="adj" fmla="val 12107"/>
            </a:avLst>
          </a:prstGeom>
          <a:solidFill>
            <a:schemeClr val="accen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411475" rIns="2743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000" b="1" dirty="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Detektor so systémom </a:t>
            </a:r>
            <a:r>
              <a:rPr lang="sk-SK" sz="2000" b="1" dirty="0" err="1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toroidálnych</a:t>
            </a:r>
            <a:r>
              <a:rPr lang="sk-SK" sz="2000" b="1" dirty="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 magnetov, najväčší pre zrážkový experiment ...</a:t>
            </a:r>
            <a:endParaRPr sz="2000" b="1" dirty="0"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073" name="Google Shape;1073;p38"/>
          <p:cNvSpPr/>
          <p:nvPr/>
        </p:nvSpPr>
        <p:spPr>
          <a:xfrm>
            <a:off x="2311525" y="1554587"/>
            <a:ext cx="651900" cy="6519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4" name="Google Shape;1074;p38"/>
          <p:cNvGrpSpPr/>
          <p:nvPr/>
        </p:nvGrpSpPr>
        <p:grpSpPr>
          <a:xfrm>
            <a:off x="2435354" y="1671452"/>
            <a:ext cx="404243" cy="418171"/>
            <a:chOff x="2718534" y="1784068"/>
            <a:chExt cx="404243" cy="418171"/>
          </a:xfrm>
        </p:grpSpPr>
        <p:sp>
          <p:nvSpPr>
            <p:cNvPr id="1075" name="Google Shape;1075;p38"/>
            <p:cNvSpPr/>
            <p:nvPr/>
          </p:nvSpPr>
          <p:spPr>
            <a:xfrm>
              <a:off x="2773671" y="1790292"/>
              <a:ext cx="296256" cy="81904"/>
            </a:xfrm>
            <a:custGeom>
              <a:avLst/>
              <a:gdLst/>
              <a:ahLst/>
              <a:cxnLst/>
              <a:rect l="l" t="t" r="r" b="b"/>
              <a:pathLst>
                <a:path w="9806" h="2711" extrusionOk="0">
                  <a:moveTo>
                    <a:pt x="3849" y="1"/>
                  </a:moveTo>
                  <a:cubicBezTo>
                    <a:pt x="3090" y="1"/>
                    <a:pt x="2393" y="399"/>
                    <a:pt x="2004" y="1048"/>
                  </a:cubicBezTo>
                  <a:lnTo>
                    <a:pt x="1831" y="1331"/>
                  </a:lnTo>
                  <a:cubicBezTo>
                    <a:pt x="1668" y="1605"/>
                    <a:pt x="1375" y="1768"/>
                    <a:pt x="1058" y="1773"/>
                  </a:cubicBezTo>
                  <a:lnTo>
                    <a:pt x="471" y="1773"/>
                  </a:lnTo>
                  <a:cubicBezTo>
                    <a:pt x="212" y="1773"/>
                    <a:pt x="1" y="1980"/>
                    <a:pt x="1" y="2239"/>
                  </a:cubicBezTo>
                  <a:cubicBezTo>
                    <a:pt x="1" y="2499"/>
                    <a:pt x="212" y="2710"/>
                    <a:pt x="471" y="2710"/>
                  </a:cubicBezTo>
                  <a:lnTo>
                    <a:pt x="1058" y="2710"/>
                  </a:lnTo>
                  <a:cubicBezTo>
                    <a:pt x="1706" y="2710"/>
                    <a:pt x="2307" y="2369"/>
                    <a:pt x="2638" y="1816"/>
                  </a:cubicBezTo>
                  <a:lnTo>
                    <a:pt x="2811" y="1528"/>
                  </a:lnTo>
                  <a:cubicBezTo>
                    <a:pt x="3027" y="1163"/>
                    <a:pt x="3421" y="942"/>
                    <a:pt x="3849" y="937"/>
                  </a:cubicBezTo>
                  <a:lnTo>
                    <a:pt x="5814" y="937"/>
                  </a:lnTo>
                  <a:cubicBezTo>
                    <a:pt x="6236" y="942"/>
                    <a:pt x="6630" y="1163"/>
                    <a:pt x="6851" y="1528"/>
                  </a:cubicBezTo>
                  <a:lnTo>
                    <a:pt x="7019" y="1816"/>
                  </a:lnTo>
                  <a:cubicBezTo>
                    <a:pt x="7356" y="2369"/>
                    <a:pt x="7951" y="2710"/>
                    <a:pt x="8600" y="2710"/>
                  </a:cubicBezTo>
                  <a:lnTo>
                    <a:pt x="9335" y="2710"/>
                  </a:lnTo>
                  <a:cubicBezTo>
                    <a:pt x="9594" y="2710"/>
                    <a:pt x="9806" y="2499"/>
                    <a:pt x="9806" y="2239"/>
                  </a:cubicBezTo>
                  <a:cubicBezTo>
                    <a:pt x="9806" y="1980"/>
                    <a:pt x="9594" y="1773"/>
                    <a:pt x="9335" y="1773"/>
                  </a:cubicBezTo>
                  <a:lnTo>
                    <a:pt x="8600" y="1773"/>
                  </a:lnTo>
                  <a:cubicBezTo>
                    <a:pt x="8283" y="1773"/>
                    <a:pt x="7990" y="1605"/>
                    <a:pt x="7826" y="1331"/>
                  </a:cubicBezTo>
                  <a:lnTo>
                    <a:pt x="7654" y="1048"/>
                  </a:lnTo>
                  <a:cubicBezTo>
                    <a:pt x="7264" y="399"/>
                    <a:pt x="6563" y="1"/>
                    <a:pt x="5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8"/>
            <p:cNvSpPr/>
            <p:nvPr/>
          </p:nvSpPr>
          <p:spPr>
            <a:xfrm>
              <a:off x="2776148" y="1890716"/>
              <a:ext cx="80001" cy="77221"/>
            </a:xfrm>
            <a:custGeom>
              <a:avLst/>
              <a:gdLst/>
              <a:ahLst/>
              <a:cxnLst/>
              <a:rect l="l" t="t" r="r" b="b"/>
              <a:pathLst>
                <a:path w="2648" h="2556" extrusionOk="0">
                  <a:moveTo>
                    <a:pt x="500" y="1"/>
                  </a:moveTo>
                  <a:cubicBezTo>
                    <a:pt x="383" y="1"/>
                    <a:pt x="267" y="44"/>
                    <a:pt x="178" y="131"/>
                  </a:cubicBezTo>
                  <a:cubicBezTo>
                    <a:pt x="0" y="308"/>
                    <a:pt x="0" y="597"/>
                    <a:pt x="178" y="774"/>
                  </a:cubicBezTo>
                  <a:lnTo>
                    <a:pt x="1826" y="2422"/>
                  </a:lnTo>
                  <a:cubicBezTo>
                    <a:pt x="1915" y="2511"/>
                    <a:pt x="2031" y="2555"/>
                    <a:pt x="2148" y="2555"/>
                  </a:cubicBezTo>
                  <a:cubicBezTo>
                    <a:pt x="2264" y="2555"/>
                    <a:pt x="2381" y="2511"/>
                    <a:pt x="2470" y="2422"/>
                  </a:cubicBezTo>
                  <a:cubicBezTo>
                    <a:pt x="2647" y="2244"/>
                    <a:pt x="2647" y="1961"/>
                    <a:pt x="2470" y="1783"/>
                  </a:cubicBezTo>
                  <a:lnTo>
                    <a:pt x="822" y="131"/>
                  </a:lnTo>
                  <a:cubicBezTo>
                    <a:pt x="733" y="44"/>
                    <a:pt x="616" y="1"/>
                    <a:pt x="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8"/>
            <p:cNvSpPr/>
            <p:nvPr/>
          </p:nvSpPr>
          <p:spPr>
            <a:xfrm>
              <a:off x="2987479" y="1890625"/>
              <a:ext cx="80001" cy="77312"/>
            </a:xfrm>
            <a:custGeom>
              <a:avLst/>
              <a:gdLst/>
              <a:ahLst/>
              <a:cxnLst/>
              <a:rect l="l" t="t" r="r" b="b"/>
              <a:pathLst>
                <a:path w="2648" h="2559" extrusionOk="0">
                  <a:moveTo>
                    <a:pt x="2150" y="1"/>
                  </a:moveTo>
                  <a:cubicBezTo>
                    <a:pt x="2032" y="1"/>
                    <a:pt x="1915" y="47"/>
                    <a:pt x="1826" y="138"/>
                  </a:cubicBezTo>
                  <a:lnTo>
                    <a:pt x="178" y="1786"/>
                  </a:lnTo>
                  <a:cubicBezTo>
                    <a:pt x="0" y="1964"/>
                    <a:pt x="0" y="2247"/>
                    <a:pt x="178" y="2425"/>
                  </a:cubicBezTo>
                  <a:cubicBezTo>
                    <a:pt x="267" y="2514"/>
                    <a:pt x="382" y="2558"/>
                    <a:pt x="498" y="2558"/>
                  </a:cubicBezTo>
                  <a:cubicBezTo>
                    <a:pt x="614" y="2558"/>
                    <a:pt x="730" y="2514"/>
                    <a:pt x="822" y="2425"/>
                  </a:cubicBezTo>
                  <a:lnTo>
                    <a:pt x="2469" y="777"/>
                  </a:lnTo>
                  <a:cubicBezTo>
                    <a:pt x="2647" y="600"/>
                    <a:pt x="2647" y="311"/>
                    <a:pt x="2469" y="134"/>
                  </a:cubicBezTo>
                  <a:cubicBezTo>
                    <a:pt x="2381" y="45"/>
                    <a:pt x="2265" y="1"/>
                    <a:pt x="2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8"/>
            <p:cNvSpPr/>
            <p:nvPr/>
          </p:nvSpPr>
          <p:spPr>
            <a:xfrm>
              <a:off x="2789048" y="2099358"/>
              <a:ext cx="101058" cy="9658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2514" y="1"/>
                  </a:moveTo>
                  <a:cubicBezTo>
                    <a:pt x="2320" y="1"/>
                    <a:pt x="2127" y="75"/>
                    <a:pt x="1980" y="224"/>
                  </a:cubicBezTo>
                  <a:lnTo>
                    <a:pt x="299" y="1906"/>
                  </a:lnTo>
                  <a:cubicBezTo>
                    <a:pt x="1" y="2199"/>
                    <a:pt x="1" y="2679"/>
                    <a:pt x="299" y="2977"/>
                  </a:cubicBezTo>
                  <a:cubicBezTo>
                    <a:pt x="445" y="3123"/>
                    <a:pt x="639" y="3197"/>
                    <a:pt x="833" y="3197"/>
                  </a:cubicBezTo>
                  <a:cubicBezTo>
                    <a:pt x="1027" y="3197"/>
                    <a:pt x="1221" y="3123"/>
                    <a:pt x="1370" y="2977"/>
                  </a:cubicBezTo>
                  <a:lnTo>
                    <a:pt x="3051" y="1295"/>
                  </a:lnTo>
                  <a:cubicBezTo>
                    <a:pt x="3345" y="998"/>
                    <a:pt x="3345" y="517"/>
                    <a:pt x="3051" y="224"/>
                  </a:cubicBezTo>
                  <a:cubicBezTo>
                    <a:pt x="2903" y="75"/>
                    <a:pt x="2708" y="1"/>
                    <a:pt x="2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8"/>
            <p:cNvSpPr/>
            <p:nvPr/>
          </p:nvSpPr>
          <p:spPr>
            <a:xfrm>
              <a:off x="2953491" y="2099358"/>
              <a:ext cx="101058" cy="9658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831" y="1"/>
                  </a:moveTo>
                  <a:cubicBezTo>
                    <a:pt x="637" y="1"/>
                    <a:pt x="443" y="75"/>
                    <a:pt x="294" y="224"/>
                  </a:cubicBezTo>
                  <a:cubicBezTo>
                    <a:pt x="1" y="517"/>
                    <a:pt x="1" y="998"/>
                    <a:pt x="294" y="1295"/>
                  </a:cubicBezTo>
                  <a:lnTo>
                    <a:pt x="1975" y="2977"/>
                  </a:lnTo>
                  <a:cubicBezTo>
                    <a:pt x="2124" y="3123"/>
                    <a:pt x="2319" y="3197"/>
                    <a:pt x="2513" y="3197"/>
                  </a:cubicBezTo>
                  <a:cubicBezTo>
                    <a:pt x="2707" y="3197"/>
                    <a:pt x="2900" y="3123"/>
                    <a:pt x="3047" y="2977"/>
                  </a:cubicBezTo>
                  <a:cubicBezTo>
                    <a:pt x="3345" y="2679"/>
                    <a:pt x="3345" y="2199"/>
                    <a:pt x="3047" y="1906"/>
                  </a:cubicBezTo>
                  <a:lnTo>
                    <a:pt x="1365" y="224"/>
                  </a:lnTo>
                  <a:cubicBezTo>
                    <a:pt x="1219" y="75"/>
                    <a:pt x="1025" y="1"/>
                    <a:pt x="8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8"/>
            <p:cNvSpPr/>
            <p:nvPr/>
          </p:nvSpPr>
          <p:spPr>
            <a:xfrm>
              <a:off x="2781949" y="1893918"/>
              <a:ext cx="279579" cy="279579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"/>
                  </a:moveTo>
                  <a:cubicBezTo>
                    <a:pt x="2076" y="1"/>
                    <a:pt x="0" y="2071"/>
                    <a:pt x="0" y="4627"/>
                  </a:cubicBezTo>
                  <a:cubicBezTo>
                    <a:pt x="0" y="7183"/>
                    <a:pt x="2076" y="9253"/>
                    <a:pt x="4627" y="9253"/>
                  </a:cubicBezTo>
                  <a:cubicBezTo>
                    <a:pt x="7183" y="9253"/>
                    <a:pt x="9253" y="7183"/>
                    <a:pt x="9253" y="4627"/>
                  </a:cubicBezTo>
                  <a:cubicBezTo>
                    <a:pt x="9253" y="2071"/>
                    <a:pt x="7183" y="1"/>
                    <a:pt x="4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2807206" y="1920625"/>
              <a:ext cx="240093" cy="226105"/>
            </a:xfrm>
            <a:custGeom>
              <a:avLst/>
              <a:gdLst/>
              <a:ahLst/>
              <a:cxnLst/>
              <a:rect l="l" t="t" r="r" b="b"/>
              <a:pathLst>
                <a:path w="7947" h="7484" extrusionOk="0">
                  <a:moveTo>
                    <a:pt x="3790" y="0"/>
                  </a:moveTo>
                  <a:cubicBezTo>
                    <a:pt x="3347" y="0"/>
                    <a:pt x="2900" y="79"/>
                    <a:pt x="2470" y="241"/>
                  </a:cubicBezTo>
                  <a:cubicBezTo>
                    <a:pt x="1057" y="774"/>
                    <a:pt x="101" y="2110"/>
                    <a:pt x="48" y="3623"/>
                  </a:cubicBezTo>
                  <a:cubicBezTo>
                    <a:pt x="0" y="5136"/>
                    <a:pt x="870" y="6529"/>
                    <a:pt x="2249" y="7154"/>
                  </a:cubicBezTo>
                  <a:cubicBezTo>
                    <a:pt x="2742" y="7375"/>
                    <a:pt x="3266" y="7483"/>
                    <a:pt x="3786" y="7483"/>
                  </a:cubicBezTo>
                  <a:cubicBezTo>
                    <a:pt x="4720" y="7483"/>
                    <a:pt x="5642" y="7135"/>
                    <a:pt x="6351" y="6472"/>
                  </a:cubicBezTo>
                  <a:cubicBezTo>
                    <a:pt x="7869" y="5059"/>
                    <a:pt x="7946" y="2686"/>
                    <a:pt x="6524" y="1187"/>
                  </a:cubicBezTo>
                  <a:cubicBezTo>
                    <a:pt x="5802" y="414"/>
                    <a:pt x="4806" y="0"/>
                    <a:pt x="3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2905182" y="1948934"/>
              <a:ext cx="30484" cy="108732"/>
            </a:xfrm>
            <a:custGeom>
              <a:avLst/>
              <a:gdLst/>
              <a:ahLst/>
              <a:cxnLst/>
              <a:rect l="l" t="t" r="r" b="b"/>
              <a:pathLst>
                <a:path w="1009" h="3599" extrusionOk="0">
                  <a:moveTo>
                    <a:pt x="505" y="0"/>
                  </a:moveTo>
                  <a:cubicBezTo>
                    <a:pt x="226" y="0"/>
                    <a:pt x="0" y="226"/>
                    <a:pt x="0" y="505"/>
                  </a:cubicBezTo>
                  <a:lnTo>
                    <a:pt x="0" y="3094"/>
                  </a:lnTo>
                  <a:cubicBezTo>
                    <a:pt x="0" y="3373"/>
                    <a:pt x="226" y="3599"/>
                    <a:pt x="505" y="3599"/>
                  </a:cubicBezTo>
                  <a:cubicBezTo>
                    <a:pt x="783" y="3599"/>
                    <a:pt x="1009" y="3373"/>
                    <a:pt x="1009" y="3094"/>
                  </a:cubicBezTo>
                  <a:lnTo>
                    <a:pt x="1009" y="505"/>
                  </a:lnTo>
                  <a:cubicBezTo>
                    <a:pt x="1009" y="226"/>
                    <a:pt x="783" y="0"/>
                    <a:pt x="5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2903732" y="2027786"/>
              <a:ext cx="75499" cy="72508"/>
            </a:xfrm>
            <a:custGeom>
              <a:avLst/>
              <a:gdLst/>
              <a:ahLst/>
              <a:cxnLst/>
              <a:rect l="l" t="t" r="r" b="b"/>
              <a:pathLst>
                <a:path w="2499" h="2400" extrusionOk="0">
                  <a:moveTo>
                    <a:pt x="553" y="0"/>
                  </a:moveTo>
                  <a:cubicBezTo>
                    <a:pt x="424" y="0"/>
                    <a:pt x="296" y="49"/>
                    <a:pt x="197" y="148"/>
                  </a:cubicBezTo>
                  <a:cubicBezTo>
                    <a:pt x="0" y="345"/>
                    <a:pt x="0" y="667"/>
                    <a:pt x="197" y="864"/>
                  </a:cubicBezTo>
                  <a:lnTo>
                    <a:pt x="1590" y="2252"/>
                  </a:lnTo>
                  <a:cubicBezTo>
                    <a:pt x="1689" y="2351"/>
                    <a:pt x="1817" y="2400"/>
                    <a:pt x="1946" y="2400"/>
                  </a:cubicBezTo>
                  <a:cubicBezTo>
                    <a:pt x="2074" y="2400"/>
                    <a:pt x="2203" y="2351"/>
                    <a:pt x="2301" y="2252"/>
                  </a:cubicBezTo>
                  <a:cubicBezTo>
                    <a:pt x="2498" y="2055"/>
                    <a:pt x="2498" y="1738"/>
                    <a:pt x="2301" y="1541"/>
                  </a:cubicBezTo>
                  <a:lnTo>
                    <a:pt x="908" y="148"/>
                  </a:lnTo>
                  <a:cubicBezTo>
                    <a:pt x="810" y="49"/>
                    <a:pt x="681" y="0"/>
                    <a:pt x="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3007207" y="1841229"/>
              <a:ext cx="111058" cy="103233"/>
            </a:xfrm>
            <a:custGeom>
              <a:avLst/>
              <a:gdLst/>
              <a:ahLst/>
              <a:cxnLst/>
              <a:rect l="l" t="t" r="r" b="b"/>
              <a:pathLst>
                <a:path w="3676" h="3417" extrusionOk="0">
                  <a:moveTo>
                    <a:pt x="1760" y="1"/>
                  </a:moveTo>
                  <a:cubicBezTo>
                    <a:pt x="1307" y="1"/>
                    <a:pt x="858" y="174"/>
                    <a:pt x="519" y="510"/>
                  </a:cubicBezTo>
                  <a:lnTo>
                    <a:pt x="346" y="683"/>
                  </a:lnTo>
                  <a:cubicBezTo>
                    <a:pt x="0" y="1029"/>
                    <a:pt x="0" y="1586"/>
                    <a:pt x="346" y="1927"/>
                  </a:cubicBezTo>
                  <a:lnTo>
                    <a:pt x="1576" y="3157"/>
                  </a:lnTo>
                  <a:cubicBezTo>
                    <a:pt x="1745" y="3326"/>
                    <a:pt x="1970" y="3416"/>
                    <a:pt x="2197" y="3416"/>
                  </a:cubicBezTo>
                  <a:cubicBezTo>
                    <a:pt x="2305" y="3416"/>
                    <a:pt x="2414" y="3396"/>
                    <a:pt x="2518" y="3354"/>
                  </a:cubicBezTo>
                  <a:cubicBezTo>
                    <a:pt x="2633" y="3311"/>
                    <a:pt x="2734" y="3243"/>
                    <a:pt x="2820" y="3157"/>
                  </a:cubicBezTo>
                  <a:lnTo>
                    <a:pt x="2998" y="2984"/>
                  </a:lnTo>
                  <a:cubicBezTo>
                    <a:pt x="3675" y="2297"/>
                    <a:pt x="3675" y="1192"/>
                    <a:pt x="2998" y="510"/>
                  </a:cubicBezTo>
                  <a:cubicBezTo>
                    <a:pt x="2916" y="428"/>
                    <a:pt x="2825" y="356"/>
                    <a:pt x="2734" y="294"/>
                  </a:cubicBezTo>
                  <a:cubicBezTo>
                    <a:pt x="2437" y="97"/>
                    <a:pt x="2097" y="1"/>
                    <a:pt x="17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2785151" y="1914372"/>
              <a:ext cx="260123" cy="238733"/>
            </a:xfrm>
            <a:custGeom>
              <a:avLst/>
              <a:gdLst/>
              <a:ahLst/>
              <a:cxnLst/>
              <a:rect l="l" t="t" r="r" b="b"/>
              <a:pathLst>
                <a:path w="8610" h="7902" extrusionOk="0">
                  <a:moveTo>
                    <a:pt x="4580" y="1"/>
                  </a:moveTo>
                  <a:cubicBezTo>
                    <a:pt x="2561" y="1"/>
                    <a:pt x="577" y="1533"/>
                    <a:pt x="577" y="3950"/>
                  </a:cubicBezTo>
                  <a:cubicBezTo>
                    <a:pt x="577" y="6334"/>
                    <a:pt x="2542" y="7902"/>
                    <a:pt x="4570" y="7902"/>
                  </a:cubicBezTo>
                  <a:cubicBezTo>
                    <a:pt x="5603" y="7902"/>
                    <a:pt x="6652" y="7495"/>
                    <a:pt x="7466" y="6583"/>
                  </a:cubicBezTo>
                  <a:cubicBezTo>
                    <a:pt x="7730" y="6285"/>
                    <a:pt x="7951" y="5948"/>
                    <a:pt x="8119" y="5583"/>
                  </a:cubicBezTo>
                  <a:cubicBezTo>
                    <a:pt x="8191" y="5420"/>
                    <a:pt x="8057" y="5292"/>
                    <a:pt x="7922" y="5292"/>
                  </a:cubicBezTo>
                  <a:cubicBezTo>
                    <a:pt x="7851" y="5292"/>
                    <a:pt x="7780" y="5328"/>
                    <a:pt x="7740" y="5415"/>
                  </a:cubicBezTo>
                  <a:cubicBezTo>
                    <a:pt x="7163" y="6674"/>
                    <a:pt x="5909" y="7486"/>
                    <a:pt x="4521" y="7486"/>
                  </a:cubicBezTo>
                  <a:cubicBezTo>
                    <a:pt x="1658" y="7486"/>
                    <a:pt x="0" y="4253"/>
                    <a:pt x="1610" y="1937"/>
                  </a:cubicBezTo>
                  <a:cubicBezTo>
                    <a:pt x="2312" y="926"/>
                    <a:pt x="3418" y="413"/>
                    <a:pt x="4525" y="413"/>
                  </a:cubicBezTo>
                  <a:cubicBezTo>
                    <a:pt x="5622" y="413"/>
                    <a:pt x="6720" y="916"/>
                    <a:pt x="7427" y="1937"/>
                  </a:cubicBezTo>
                  <a:cubicBezTo>
                    <a:pt x="7980" y="2734"/>
                    <a:pt x="8181" y="3729"/>
                    <a:pt x="7980" y="4680"/>
                  </a:cubicBezTo>
                  <a:cubicBezTo>
                    <a:pt x="7946" y="4833"/>
                    <a:pt x="8067" y="4926"/>
                    <a:pt x="8185" y="4926"/>
                  </a:cubicBezTo>
                  <a:cubicBezTo>
                    <a:pt x="8273" y="4926"/>
                    <a:pt x="8359" y="4876"/>
                    <a:pt x="8383" y="4762"/>
                  </a:cubicBezTo>
                  <a:cubicBezTo>
                    <a:pt x="8609" y="3695"/>
                    <a:pt x="8383" y="2581"/>
                    <a:pt x="7759" y="1687"/>
                  </a:cubicBezTo>
                  <a:cubicBezTo>
                    <a:pt x="6944" y="520"/>
                    <a:pt x="5756" y="1"/>
                    <a:pt x="4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2898777" y="1942680"/>
              <a:ext cx="93113" cy="163838"/>
            </a:xfrm>
            <a:custGeom>
              <a:avLst/>
              <a:gdLst/>
              <a:ahLst/>
              <a:cxnLst/>
              <a:rect l="l" t="t" r="r" b="b"/>
              <a:pathLst>
                <a:path w="3082" h="5423" extrusionOk="0">
                  <a:moveTo>
                    <a:pt x="717" y="376"/>
                  </a:moveTo>
                  <a:cubicBezTo>
                    <a:pt x="894" y="376"/>
                    <a:pt x="1034" y="534"/>
                    <a:pt x="1014" y="712"/>
                  </a:cubicBezTo>
                  <a:lnTo>
                    <a:pt x="1014" y="2677"/>
                  </a:lnTo>
                  <a:cubicBezTo>
                    <a:pt x="918" y="2633"/>
                    <a:pt x="816" y="2612"/>
                    <a:pt x="715" y="2612"/>
                  </a:cubicBezTo>
                  <a:cubicBezTo>
                    <a:pt x="613" y="2612"/>
                    <a:pt x="512" y="2633"/>
                    <a:pt x="419" y="2677"/>
                  </a:cubicBezTo>
                  <a:lnTo>
                    <a:pt x="419" y="712"/>
                  </a:lnTo>
                  <a:cubicBezTo>
                    <a:pt x="395" y="534"/>
                    <a:pt x="534" y="376"/>
                    <a:pt x="717" y="376"/>
                  </a:cubicBezTo>
                  <a:close/>
                  <a:moveTo>
                    <a:pt x="751" y="3027"/>
                  </a:moveTo>
                  <a:cubicBezTo>
                    <a:pt x="883" y="3027"/>
                    <a:pt x="921" y="3102"/>
                    <a:pt x="2321" y="4502"/>
                  </a:cubicBezTo>
                  <a:lnTo>
                    <a:pt x="2316" y="4502"/>
                  </a:lnTo>
                  <a:cubicBezTo>
                    <a:pt x="2465" y="4613"/>
                    <a:pt x="2480" y="4824"/>
                    <a:pt x="2350" y="4954"/>
                  </a:cubicBezTo>
                  <a:cubicBezTo>
                    <a:pt x="2291" y="5013"/>
                    <a:pt x="2214" y="5042"/>
                    <a:pt x="2138" y="5042"/>
                  </a:cubicBezTo>
                  <a:cubicBezTo>
                    <a:pt x="2048" y="5042"/>
                    <a:pt x="1958" y="5001"/>
                    <a:pt x="1898" y="4920"/>
                  </a:cubicBezTo>
                  <a:lnTo>
                    <a:pt x="510" y="3537"/>
                  </a:lnTo>
                  <a:cubicBezTo>
                    <a:pt x="327" y="3344"/>
                    <a:pt x="457" y="3032"/>
                    <a:pt x="721" y="3027"/>
                  </a:cubicBezTo>
                  <a:cubicBezTo>
                    <a:pt x="732" y="3027"/>
                    <a:pt x="742" y="3027"/>
                    <a:pt x="751" y="3027"/>
                  </a:cubicBezTo>
                  <a:close/>
                  <a:moveTo>
                    <a:pt x="717" y="1"/>
                  </a:moveTo>
                  <a:cubicBezTo>
                    <a:pt x="327" y="1"/>
                    <a:pt x="6" y="318"/>
                    <a:pt x="6" y="712"/>
                  </a:cubicBezTo>
                  <a:lnTo>
                    <a:pt x="6" y="3306"/>
                  </a:lnTo>
                  <a:cubicBezTo>
                    <a:pt x="1" y="3498"/>
                    <a:pt x="78" y="3685"/>
                    <a:pt x="217" y="3820"/>
                  </a:cubicBezTo>
                  <a:cubicBezTo>
                    <a:pt x="1629" y="5204"/>
                    <a:pt x="1610" y="5285"/>
                    <a:pt x="1865" y="5376"/>
                  </a:cubicBezTo>
                  <a:cubicBezTo>
                    <a:pt x="1953" y="5408"/>
                    <a:pt x="2038" y="5423"/>
                    <a:pt x="2120" y="5423"/>
                  </a:cubicBezTo>
                  <a:cubicBezTo>
                    <a:pt x="2703" y="5423"/>
                    <a:pt x="3081" y="4681"/>
                    <a:pt x="2609" y="4209"/>
                  </a:cubicBezTo>
                  <a:lnTo>
                    <a:pt x="1428" y="3027"/>
                  </a:lnTo>
                  <a:lnTo>
                    <a:pt x="1428" y="712"/>
                  </a:lnTo>
                  <a:cubicBezTo>
                    <a:pt x="1428" y="318"/>
                    <a:pt x="1110" y="1"/>
                    <a:pt x="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2955968" y="209117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2956119" y="2091442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2725211" y="1841138"/>
              <a:ext cx="111061" cy="103327"/>
            </a:xfrm>
            <a:custGeom>
              <a:avLst/>
              <a:gdLst/>
              <a:ahLst/>
              <a:cxnLst/>
              <a:rect l="l" t="t" r="r" b="b"/>
              <a:pathLst>
                <a:path w="3676" h="3420" extrusionOk="0">
                  <a:moveTo>
                    <a:pt x="1922" y="0"/>
                  </a:moveTo>
                  <a:cubicBezTo>
                    <a:pt x="1474" y="0"/>
                    <a:pt x="1026" y="170"/>
                    <a:pt x="682" y="508"/>
                  </a:cubicBezTo>
                  <a:cubicBezTo>
                    <a:pt x="668" y="527"/>
                    <a:pt x="649" y="547"/>
                    <a:pt x="634" y="561"/>
                  </a:cubicBezTo>
                  <a:cubicBezTo>
                    <a:pt x="0" y="1253"/>
                    <a:pt x="24" y="2319"/>
                    <a:pt x="682" y="2987"/>
                  </a:cubicBezTo>
                  <a:lnTo>
                    <a:pt x="860" y="3160"/>
                  </a:lnTo>
                  <a:cubicBezTo>
                    <a:pt x="1031" y="3333"/>
                    <a:pt x="1255" y="3419"/>
                    <a:pt x="1480" y="3419"/>
                  </a:cubicBezTo>
                  <a:cubicBezTo>
                    <a:pt x="1706" y="3419"/>
                    <a:pt x="1931" y="3333"/>
                    <a:pt x="2104" y="3160"/>
                  </a:cubicBezTo>
                  <a:lnTo>
                    <a:pt x="3334" y="1930"/>
                  </a:lnTo>
                  <a:cubicBezTo>
                    <a:pt x="3675" y="1589"/>
                    <a:pt x="3675" y="1032"/>
                    <a:pt x="3334" y="686"/>
                  </a:cubicBezTo>
                  <a:lnTo>
                    <a:pt x="3161" y="508"/>
                  </a:lnTo>
                  <a:cubicBezTo>
                    <a:pt x="2818" y="170"/>
                    <a:pt x="2370" y="0"/>
                    <a:pt x="1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2718534" y="1784068"/>
              <a:ext cx="404243" cy="418171"/>
            </a:xfrm>
            <a:custGeom>
              <a:avLst/>
              <a:gdLst/>
              <a:ahLst/>
              <a:cxnLst/>
              <a:rect l="l" t="t" r="r" b="b"/>
              <a:pathLst>
                <a:path w="13380" h="13841" extrusionOk="0">
                  <a:moveTo>
                    <a:pt x="7634" y="413"/>
                  </a:moveTo>
                  <a:cubicBezTo>
                    <a:pt x="8316" y="413"/>
                    <a:pt x="8950" y="773"/>
                    <a:pt x="9301" y="1360"/>
                  </a:cubicBezTo>
                  <a:cubicBezTo>
                    <a:pt x="9421" y="1508"/>
                    <a:pt x="9546" y="1950"/>
                    <a:pt x="10074" y="2123"/>
                  </a:cubicBezTo>
                  <a:cubicBezTo>
                    <a:pt x="9930" y="2248"/>
                    <a:pt x="9796" y="2383"/>
                    <a:pt x="9671" y="2527"/>
                  </a:cubicBezTo>
                  <a:cubicBezTo>
                    <a:pt x="9113" y="2239"/>
                    <a:pt x="8960" y="1782"/>
                    <a:pt x="8849" y="1629"/>
                  </a:cubicBezTo>
                  <a:cubicBezTo>
                    <a:pt x="8595" y="1201"/>
                    <a:pt x="8133" y="942"/>
                    <a:pt x="7634" y="942"/>
                  </a:cubicBezTo>
                  <a:lnTo>
                    <a:pt x="5674" y="942"/>
                  </a:lnTo>
                  <a:cubicBezTo>
                    <a:pt x="5174" y="942"/>
                    <a:pt x="4713" y="1201"/>
                    <a:pt x="4458" y="1629"/>
                  </a:cubicBezTo>
                  <a:cubicBezTo>
                    <a:pt x="4338" y="1797"/>
                    <a:pt x="4208" y="2181"/>
                    <a:pt x="3738" y="2469"/>
                  </a:cubicBezTo>
                  <a:cubicBezTo>
                    <a:pt x="3723" y="2455"/>
                    <a:pt x="3714" y="2445"/>
                    <a:pt x="3699" y="2431"/>
                  </a:cubicBezTo>
                  <a:lnTo>
                    <a:pt x="3526" y="2258"/>
                  </a:lnTo>
                  <a:cubicBezTo>
                    <a:pt x="3464" y="2195"/>
                    <a:pt x="3401" y="2138"/>
                    <a:pt x="3334" y="2090"/>
                  </a:cubicBezTo>
                  <a:cubicBezTo>
                    <a:pt x="3776" y="1888"/>
                    <a:pt x="3882" y="1523"/>
                    <a:pt x="4007" y="1360"/>
                  </a:cubicBezTo>
                  <a:cubicBezTo>
                    <a:pt x="4357" y="773"/>
                    <a:pt x="4987" y="413"/>
                    <a:pt x="5674" y="413"/>
                  </a:cubicBezTo>
                  <a:close/>
                  <a:moveTo>
                    <a:pt x="3219" y="4444"/>
                  </a:moveTo>
                  <a:lnTo>
                    <a:pt x="3469" y="4694"/>
                  </a:lnTo>
                  <a:cubicBezTo>
                    <a:pt x="3349" y="4804"/>
                    <a:pt x="3228" y="4924"/>
                    <a:pt x="3118" y="5049"/>
                  </a:cubicBezTo>
                  <a:lnTo>
                    <a:pt x="2868" y="4799"/>
                  </a:lnTo>
                  <a:lnTo>
                    <a:pt x="3219" y="4444"/>
                  </a:lnTo>
                  <a:close/>
                  <a:moveTo>
                    <a:pt x="10233" y="4444"/>
                  </a:moveTo>
                  <a:lnTo>
                    <a:pt x="10588" y="4794"/>
                  </a:lnTo>
                  <a:lnTo>
                    <a:pt x="10338" y="5049"/>
                  </a:lnTo>
                  <a:cubicBezTo>
                    <a:pt x="10228" y="4924"/>
                    <a:pt x="10108" y="4804"/>
                    <a:pt x="9988" y="4694"/>
                  </a:cubicBezTo>
                  <a:lnTo>
                    <a:pt x="10233" y="4444"/>
                  </a:lnTo>
                  <a:close/>
                  <a:moveTo>
                    <a:pt x="2143" y="2095"/>
                  </a:moveTo>
                  <a:cubicBezTo>
                    <a:pt x="2959" y="2095"/>
                    <a:pt x="3344" y="2681"/>
                    <a:pt x="3411" y="2719"/>
                  </a:cubicBezTo>
                  <a:cubicBezTo>
                    <a:pt x="3603" y="2916"/>
                    <a:pt x="3661" y="3204"/>
                    <a:pt x="3555" y="3459"/>
                  </a:cubicBezTo>
                  <a:cubicBezTo>
                    <a:pt x="3488" y="3627"/>
                    <a:pt x="3536" y="3545"/>
                    <a:pt x="2181" y="4905"/>
                  </a:cubicBezTo>
                  <a:cubicBezTo>
                    <a:pt x="2049" y="5037"/>
                    <a:pt x="1876" y="5103"/>
                    <a:pt x="1703" y="5103"/>
                  </a:cubicBezTo>
                  <a:cubicBezTo>
                    <a:pt x="1530" y="5103"/>
                    <a:pt x="1357" y="5037"/>
                    <a:pt x="1225" y="4905"/>
                  </a:cubicBezTo>
                  <a:lnTo>
                    <a:pt x="1052" y="4732"/>
                  </a:lnTo>
                  <a:cubicBezTo>
                    <a:pt x="96" y="3776"/>
                    <a:pt x="745" y="2095"/>
                    <a:pt x="2143" y="2095"/>
                  </a:cubicBezTo>
                  <a:close/>
                  <a:moveTo>
                    <a:pt x="7634" y="1355"/>
                  </a:moveTo>
                  <a:cubicBezTo>
                    <a:pt x="7989" y="1355"/>
                    <a:pt x="8316" y="1537"/>
                    <a:pt x="8498" y="1840"/>
                  </a:cubicBezTo>
                  <a:cubicBezTo>
                    <a:pt x="8609" y="1994"/>
                    <a:pt x="8806" y="2541"/>
                    <a:pt x="9483" y="2892"/>
                  </a:cubicBezTo>
                  <a:cubicBezTo>
                    <a:pt x="9373" y="3272"/>
                    <a:pt x="9474" y="3685"/>
                    <a:pt x="9757" y="3963"/>
                  </a:cubicBezTo>
                  <a:lnTo>
                    <a:pt x="9945" y="4155"/>
                  </a:lnTo>
                  <a:lnTo>
                    <a:pt x="9671" y="4429"/>
                  </a:lnTo>
                  <a:cubicBezTo>
                    <a:pt x="8812" y="3771"/>
                    <a:pt x="7775" y="3430"/>
                    <a:pt x="6727" y="3430"/>
                  </a:cubicBezTo>
                  <a:cubicBezTo>
                    <a:pt x="6123" y="3430"/>
                    <a:pt x="5514" y="3544"/>
                    <a:pt x="4934" y="3776"/>
                  </a:cubicBezTo>
                  <a:cubicBezTo>
                    <a:pt x="4709" y="3865"/>
                    <a:pt x="4803" y="4172"/>
                    <a:pt x="5004" y="4172"/>
                  </a:cubicBezTo>
                  <a:cubicBezTo>
                    <a:pt x="5030" y="4172"/>
                    <a:pt x="5058" y="4167"/>
                    <a:pt x="5088" y="4155"/>
                  </a:cubicBezTo>
                  <a:cubicBezTo>
                    <a:pt x="5630" y="3939"/>
                    <a:pt x="6182" y="3839"/>
                    <a:pt x="6722" y="3839"/>
                  </a:cubicBezTo>
                  <a:cubicBezTo>
                    <a:pt x="9050" y="3839"/>
                    <a:pt x="11146" y="5709"/>
                    <a:pt x="11146" y="8263"/>
                  </a:cubicBezTo>
                  <a:cubicBezTo>
                    <a:pt x="11146" y="10813"/>
                    <a:pt x="9054" y="12685"/>
                    <a:pt x="6729" y="12685"/>
                  </a:cubicBezTo>
                  <a:cubicBezTo>
                    <a:pt x="6175" y="12685"/>
                    <a:pt x="5609" y="12579"/>
                    <a:pt x="5054" y="12351"/>
                  </a:cubicBezTo>
                  <a:cubicBezTo>
                    <a:pt x="1768" y="11011"/>
                    <a:pt x="1297" y="6442"/>
                    <a:pt x="4381" y="4511"/>
                  </a:cubicBezTo>
                  <a:cubicBezTo>
                    <a:pt x="4564" y="4385"/>
                    <a:pt x="4445" y="4132"/>
                    <a:pt x="4267" y="4132"/>
                  </a:cubicBezTo>
                  <a:cubicBezTo>
                    <a:pt x="4235" y="4132"/>
                    <a:pt x="4200" y="4141"/>
                    <a:pt x="4165" y="4160"/>
                  </a:cubicBezTo>
                  <a:cubicBezTo>
                    <a:pt x="4036" y="4247"/>
                    <a:pt x="3906" y="4333"/>
                    <a:pt x="3781" y="4429"/>
                  </a:cubicBezTo>
                  <a:lnTo>
                    <a:pt x="3507" y="4155"/>
                  </a:lnTo>
                  <a:cubicBezTo>
                    <a:pt x="3598" y="4040"/>
                    <a:pt x="4016" y="3786"/>
                    <a:pt x="4016" y="3195"/>
                  </a:cubicBezTo>
                  <a:cubicBezTo>
                    <a:pt x="4016" y="3070"/>
                    <a:pt x="3992" y="2945"/>
                    <a:pt x="3954" y="2825"/>
                  </a:cubicBezTo>
                  <a:cubicBezTo>
                    <a:pt x="4526" y="2474"/>
                    <a:pt x="4698" y="1998"/>
                    <a:pt x="4814" y="1840"/>
                  </a:cubicBezTo>
                  <a:cubicBezTo>
                    <a:pt x="4992" y="1537"/>
                    <a:pt x="5318" y="1355"/>
                    <a:pt x="5674" y="1355"/>
                  </a:cubicBezTo>
                  <a:close/>
                  <a:moveTo>
                    <a:pt x="3449" y="11813"/>
                  </a:moveTo>
                  <a:cubicBezTo>
                    <a:pt x="3728" y="12068"/>
                    <a:pt x="4031" y="12289"/>
                    <a:pt x="4357" y="12471"/>
                  </a:cubicBezTo>
                  <a:lnTo>
                    <a:pt x="3560" y="13269"/>
                  </a:lnTo>
                  <a:cubicBezTo>
                    <a:pt x="3453" y="13367"/>
                    <a:pt x="3318" y="13415"/>
                    <a:pt x="3184" y="13415"/>
                  </a:cubicBezTo>
                  <a:cubicBezTo>
                    <a:pt x="3042" y="13415"/>
                    <a:pt x="2900" y="13361"/>
                    <a:pt x="2791" y="13254"/>
                  </a:cubicBezTo>
                  <a:cubicBezTo>
                    <a:pt x="2585" y="13043"/>
                    <a:pt x="2575" y="12707"/>
                    <a:pt x="2777" y="12486"/>
                  </a:cubicBezTo>
                  <a:lnTo>
                    <a:pt x="3449" y="11813"/>
                  </a:lnTo>
                  <a:close/>
                  <a:moveTo>
                    <a:pt x="10007" y="11808"/>
                  </a:moveTo>
                  <a:lnTo>
                    <a:pt x="10680" y="12486"/>
                  </a:lnTo>
                  <a:cubicBezTo>
                    <a:pt x="10910" y="12702"/>
                    <a:pt x="10920" y="13062"/>
                    <a:pt x="10694" y="13283"/>
                  </a:cubicBezTo>
                  <a:cubicBezTo>
                    <a:pt x="10586" y="13391"/>
                    <a:pt x="10444" y="13445"/>
                    <a:pt x="10303" y="13445"/>
                  </a:cubicBezTo>
                  <a:cubicBezTo>
                    <a:pt x="10156" y="13445"/>
                    <a:pt x="10009" y="13386"/>
                    <a:pt x="9901" y="13269"/>
                  </a:cubicBezTo>
                  <a:lnTo>
                    <a:pt x="9104" y="12471"/>
                  </a:lnTo>
                  <a:cubicBezTo>
                    <a:pt x="9430" y="12284"/>
                    <a:pt x="9733" y="12063"/>
                    <a:pt x="10007" y="11808"/>
                  </a:cubicBezTo>
                  <a:close/>
                  <a:moveTo>
                    <a:pt x="5674" y="0"/>
                  </a:moveTo>
                  <a:cubicBezTo>
                    <a:pt x="4843" y="0"/>
                    <a:pt x="4079" y="437"/>
                    <a:pt x="3651" y="1148"/>
                  </a:cubicBezTo>
                  <a:lnTo>
                    <a:pt x="3478" y="1432"/>
                  </a:lnTo>
                  <a:cubicBezTo>
                    <a:pt x="3296" y="1742"/>
                    <a:pt x="2998" y="1774"/>
                    <a:pt x="2837" y="1774"/>
                  </a:cubicBezTo>
                  <a:cubicBezTo>
                    <a:pt x="2794" y="1774"/>
                    <a:pt x="2761" y="1772"/>
                    <a:pt x="2742" y="1772"/>
                  </a:cubicBezTo>
                  <a:cubicBezTo>
                    <a:pt x="2736" y="1772"/>
                    <a:pt x="2732" y="1772"/>
                    <a:pt x="2729" y="1773"/>
                  </a:cubicBezTo>
                  <a:cubicBezTo>
                    <a:pt x="2533" y="1710"/>
                    <a:pt x="2334" y="1680"/>
                    <a:pt x="2137" y="1680"/>
                  </a:cubicBezTo>
                  <a:cubicBezTo>
                    <a:pt x="1469" y="1680"/>
                    <a:pt x="830" y="2026"/>
                    <a:pt x="466" y="2623"/>
                  </a:cubicBezTo>
                  <a:cubicBezTo>
                    <a:pt x="0" y="3392"/>
                    <a:pt x="120" y="4381"/>
                    <a:pt x="759" y="5020"/>
                  </a:cubicBezTo>
                  <a:cubicBezTo>
                    <a:pt x="855" y="5092"/>
                    <a:pt x="1119" y="5515"/>
                    <a:pt x="1701" y="5515"/>
                  </a:cubicBezTo>
                  <a:cubicBezTo>
                    <a:pt x="2253" y="5515"/>
                    <a:pt x="2522" y="5126"/>
                    <a:pt x="2575" y="5087"/>
                  </a:cubicBezTo>
                  <a:lnTo>
                    <a:pt x="2859" y="5371"/>
                  </a:lnTo>
                  <a:cubicBezTo>
                    <a:pt x="1403" y="7321"/>
                    <a:pt x="1682" y="9973"/>
                    <a:pt x="3161" y="11520"/>
                  </a:cubicBezTo>
                  <a:lnTo>
                    <a:pt x="2484" y="12197"/>
                  </a:lnTo>
                  <a:cubicBezTo>
                    <a:pt x="1883" y="12798"/>
                    <a:pt x="2306" y="13840"/>
                    <a:pt x="3166" y="13840"/>
                  </a:cubicBezTo>
                  <a:cubicBezTo>
                    <a:pt x="3421" y="13840"/>
                    <a:pt x="3666" y="13739"/>
                    <a:pt x="3848" y="13557"/>
                  </a:cubicBezTo>
                  <a:lnTo>
                    <a:pt x="4742" y="12663"/>
                  </a:lnTo>
                  <a:cubicBezTo>
                    <a:pt x="5373" y="12949"/>
                    <a:pt x="6051" y="13092"/>
                    <a:pt x="6728" y="13092"/>
                  </a:cubicBezTo>
                  <a:cubicBezTo>
                    <a:pt x="7406" y="13092"/>
                    <a:pt x="8083" y="12949"/>
                    <a:pt x="8715" y="12663"/>
                  </a:cubicBezTo>
                  <a:lnTo>
                    <a:pt x="9603" y="13557"/>
                  </a:lnTo>
                  <a:cubicBezTo>
                    <a:pt x="9786" y="13739"/>
                    <a:pt x="10031" y="13840"/>
                    <a:pt x="10286" y="13840"/>
                  </a:cubicBezTo>
                  <a:cubicBezTo>
                    <a:pt x="11141" y="13840"/>
                    <a:pt x="11578" y="12803"/>
                    <a:pt x="10968" y="12193"/>
                  </a:cubicBezTo>
                  <a:lnTo>
                    <a:pt x="10295" y="11520"/>
                  </a:lnTo>
                  <a:cubicBezTo>
                    <a:pt x="11857" y="9805"/>
                    <a:pt x="11981" y="7225"/>
                    <a:pt x="10593" y="5366"/>
                  </a:cubicBezTo>
                  <a:lnTo>
                    <a:pt x="10872" y="5087"/>
                  </a:lnTo>
                  <a:cubicBezTo>
                    <a:pt x="10934" y="5131"/>
                    <a:pt x="11189" y="5510"/>
                    <a:pt x="11751" y="5510"/>
                  </a:cubicBezTo>
                  <a:cubicBezTo>
                    <a:pt x="12039" y="5510"/>
                    <a:pt x="12313" y="5400"/>
                    <a:pt x="12519" y="5193"/>
                  </a:cubicBezTo>
                  <a:cubicBezTo>
                    <a:pt x="12568" y="5126"/>
                    <a:pt x="13379" y="4540"/>
                    <a:pt x="13255" y="3425"/>
                  </a:cubicBezTo>
                  <a:cubicBezTo>
                    <a:pt x="13241" y="3299"/>
                    <a:pt x="13147" y="3240"/>
                    <a:pt x="13053" y="3240"/>
                  </a:cubicBezTo>
                  <a:cubicBezTo>
                    <a:pt x="12942" y="3240"/>
                    <a:pt x="12831" y="3321"/>
                    <a:pt x="12846" y="3469"/>
                  </a:cubicBezTo>
                  <a:cubicBezTo>
                    <a:pt x="12947" y="4367"/>
                    <a:pt x="12284" y="4823"/>
                    <a:pt x="12231" y="4905"/>
                  </a:cubicBezTo>
                  <a:cubicBezTo>
                    <a:pt x="12099" y="5035"/>
                    <a:pt x="11926" y="5099"/>
                    <a:pt x="11753" y="5099"/>
                  </a:cubicBezTo>
                  <a:cubicBezTo>
                    <a:pt x="11580" y="5099"/>
                    <a:pt x="11407" y="5035"/>
                    <a:pt x="11275" y="4905"/>
                  </a:cubicBezTo>
                  <a:lnTo>
                    <a:pt x="10045" y="3675"/>
                  </a:lnTo>
                  <a:cubicBezTo>
                    <a:pt x="9781" y="3411"/>
                    <a:pt x="9781" y="2983"/>
                    <a:pt x="10045" y="2719"/>
                  </a:cubicBezTo>
                  <a:cubicBezTo>
                    <a:pt x="10137" y="2657"/>
                    <a:pt x="10511" y="2095"/>
                    <a:pt x="11314" y="2095"/>
                  </a:cubicBezTo>
                  <a:cubicBezTo>
                    <a:pt x="11833" y="2095"/>
                    <a:pt x="12323" y="2354"/>
                    <a:pt x="12606" y="2791"/>
                  </a:cubicBezTo>
                  <a:cubicBezTo>
                    <a:pt x="12650" y="2859"/>
                    <a:pt x="12711" y="2888"/>
                    <a:pt x="12772" y="2888"/>
                  </a:cubicBezTo>
                  <a:cubicBezTo>
                    <a:pt x="12916" y="2888"/>
                    <a:pt x="13057" y="2728"/>
                    <a:pt x="12952" y="2565"/>
                  </a:cubicBezTo>
                  <a:cubicBezTo>
                    <a:pt x="12583" y="2005"/>
                    <a:pt x="11962" y="1682"/>
                    <a:pt x="11315" y="1682"/>
                  </a:cubicBezTo>
                  <a:cubicBezTo>
                    <a:pt x="11120" y="1682"/>
                    <a:pt x="10922" y="1711"/>
                    <a:pt x="10728" y="1773"/>
                  </a:cubicBezTo>
                  <a:lnTo>
                    <a:pt x="10425" y="1773"/>
                  </a:lnTo>
                  <a:cubicBezTo>
                    <a:pt x="10180" y="1773"/>
                    <a:pt x="9949" y="1643"/>
                    <a:pt x="9824" y="1432"/>
                  </a:cubicBezTo>
                  <a:lnTo>
                    <a:pt x="9651" y="1148"/>
                  </a:lnTo>
                  <a:cubicBezTo>
                    <a:pt x="9229" y="437"/>
                    <a:pt x="8460" y="5"/>
                    <a:pt x="7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1" name="Google Shape;1091;p38">
            <a:hlinkClick r:id="rId3" action="ppaction://hlinksldjump"/>
          </p:cNvPr>
          <p:cNvSpPr/>
          <p:nvPr/>
        </p:nvSpPr>
        <p:spPr>
          <a:xfrm>
            <a:off x="4855177" y="1626085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solidFill>
                  <a:schemeClr val="dk1"/>
                </a:solidFill>
              </a:rPr>
              <a:t>ALICE</a:t>
            </a:r>
          </a:p>
        </p:txBody>
      </p:sp>
      <p:sp>
        <p:nvSpPr>
          <p:cNvPr id="1092" name="Google Shape;1092;p38">
            <a:hlinkClick r:id="rId3" action="ppaction://hlinksldjump"/>
          </p:cNvPr>
          <p:cNvSpPr/>
          <p:nvPr/>
        </p:nvSpPr>
        <p:spPr>
          <a:xfrm>
            <a:off x="5001694" y="1690989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3" name="Google Shape;1093;p38">
            <a:hlinkClick r:id="rId3" action="ppaction://hlinksldjump"/>
          </p:cNvPr>
          <p:cNvSpPr/>
          <p:nvPr/>
        </p:nvSpPr>
        <p:spPr>
          <a:xfrm>
            <a:off x="4855175" y="2875360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CMS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94" name="Google Shape;1094;p38">
            <a:hlinkClick r:id="rId3" action="ppaction://hlinksldjump"/>
          </p:cNvPr>
          <p:cNvSpPr/>
          <p:nvPr/>
        </p:nvSpPr>
        <p:spPr>
          <a:xfrm>
            <a:off x="4999166" y="2973205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5" name="Google Shape;1095;p38">
            <a:hlinkClick r:id="rId4" action="ppaction://hlinksldjump"/>
          </p:cNvPr>
          <p:cNvSpPr/>
          <p:nvPr/>
        </p:nvSpPr>
        <p:spPr>
          <a:xfrm>
            <a:off x="4855177" y="2256110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ATLAS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96" name="Google Shape;1096;p38">
            <a:hlinkClick r:id="rId4" action="ppaction://hlinksldjump"/>
          </p:cNvPr>
          <p:cNvSpPr/>
          <p:nvPr/>
        </p:nvSpPr>
        <p:spPr>
          <a:xfrm>
            <a:off x="5001694" y="2326010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7" name="Google Shape;1093;p38">
            <a:hlinkClick r:id="rId3" action="ppaction://hlinksldjump"/>
            <a:extLst>
              <a:ext uri="{FF2B5EF4-FFF2-40B4-BE49-F238E27FC236}">
                <a16:creationId xmlns:a16="http://schemas.microsoft.com/office/drawing/2014/main" id="{C4219020-75BB-7098-6BAE-20204AD54FC1}"/>
              </a:ext>
            </a:extLst>
          </p:cNvPr>
          <p:cNvSpPr/>
          <p:nvPr/>
        </p:nvSpPr>
        <p:spPr>
          <a:xfrm>
            <a:off x="4855175" y="3505385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 err="1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LHCb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8" name="Google Shape;1094;p38">
            <a:hlinkClick r:id="rId3" action="ppaction://hlinksldjump"/>
            <a:extLst>
              <a:ext uri="{FF2B5EF4-FFF2-40B4-BE49-F238E27FC236}">
                <a16:creationId xmlns:a16="http://schemas.microsoft.com/office/drawing/2014/main" id="{97E07DD7-6836-2492-6BD4-B4A0E5D51301}"/>
              </a:ext>
            </a:extLst>
          </p:cNvPr>
          <p:cNvSpPr/>
          <p:nvPr/>
        </p:nvSpPr>
        <p:spPr>
          <a:xfrm>
            <a:off x="4959597" y="3575285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D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2058143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38"/>
          <p:cNvSpPr/>
          <p:nvPr/>
        </p:nvSpPr>
        <p:spPr>
          <a:xfrm>
            <a:off x="986125" y="1880525"/>
            <a:ext cx="3302700" cy="2123400"/>
          </a:xfrm>
          <a:prstGeom prst="roundRect">
            <a:avLst>
              <a:gd name="adj" fmla="val 12107"/>
            </a:avLst>
          </a:prstGeom>
          <a:solidFill>
            <a:schemeClr val="accen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411475" rIns="2743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 b="1" dirty="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Detektor obklopený supravodivým </a:t>
            </a:r>
            <a:r>
              <a:rPr lang="sk-SK" sz="1800" b="1" dirty="0" err="1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solenidom</a:t>
            </a:r>
            <a:r>
              <a:rPr lang="sk-SK" sz="1800" b="1" dirty="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, vytvára pole 100 tis.-krát silnejšie ako magnetické pole Zeme ...</a:t>
            </a:r>
            <a:endParaRPr sz="1800" b="1" dirty="0"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073" name="Google Shape;1073;p38"/>
          <p:cNvSpPr/>
          <p:nvPr/>
        </p:nvSpPr>
        <p:spPr>
          <a:xfrm>
            <a:off x="2311525" y="1554587"/>
            <a:ext cx="651900" cy="6519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4" name="Google Shape;1074;p38"/>
          <p:cNvGrpSpPr/>
          <p:nvPr/>
        </p:nvGrpSpPr>
        <p:grpSpPr>
          <a:xfrm>
            <a:off x="2435354" y="1671452"/>
            <a:ext cx="404243" cy="418171"/>
            <a:chOff x="2718534" y="1784068"/>
            <a:chExt cx="404243" cy="418171"/>
          </a:xfrm>
        </p:grpSpPr>
        <p:sp>
          <p:nvSpPr>
            <p:cNvPr id="1075" name="Google Shape;1075;p38"/>
            <p:cNvSpPr/>
            <p:nvPr/>
          </p:nvSpPr>
          <p:spPr>
            <a:xfrm>
              <a:off x="2773671" y="1790292"/>
              <a:ext cx="296256" cy="81904"/>
            </a:xfrm>
            <a:custGeom>
              <a:avLst/>
              <a:gdLst/>
              <a:ahLst/>
              <a:cxnLst/>
              <a:rect l="l" t="t" r="r" b="b"/>
              <a:pathLst>
                <a:path w="9806" h="2711" extrusionOk="0">
                  <a:moveTo>
                    <a:pt x="3849" y="1"/>
                  </a:moveTo>
                  <a:cubicBezTo>
                    <a:pt x="3090" y="1"/>
                    <a:pt x="2393" y="399"/>
                    <a:pt x="2004" y="1048"/>
                  </a:cubicBezTo>
                  <a:lnTo>
                    <a:pt x="1831" y="1331"/>
                  </a:lnTo>
                  <a:cubicBezTo>
                    <a:pt x="1668" y="1605"/>
                    <a:pt x="1375" y="1768"/>
                    <a:pt x="1058" y="1773"/>
                  </a:cubicBezTo>
                  <a:lnTo>
                    <a:pt x="471" y="1773"/>
                  </a:lnTo>
                  <a:cubicBezTo>
                    <a:pt x="212" y="1773"/>
                    <a:pt x="1" y="1980"/>
                    <a:pt x="1" y="2239"/>
                  </a:cubicBezTo>
                  <a:cubicBezTo>
                    <a:pt x="1" y="2499"/>
                    <a:pt x="212" y="2710"/>
                    <a:pt x="471" y="2710"/>
                  </a:cubicBezTo>
                  <a:lnTo>
                    <a:pt x="1058" y="2710"/>
                  </a:lnTo>
                  <a:cubicBezTo>
                    <a:pt x="1706" y="2710"/>
                    <a:pt x="2307" y="2369"/>
                    <a:pt x="2638" y="1816"/>
                  </a:cubicBezTo>
                  <a:lnTo>
                    <a:pt x="2811" y="1528"/>
                  </a:lnTo>
                  <a:cubicBezTo>
                    <a:pt x="3027" y="1163"/>
                    <a:pt x="3421" y="942"/>
                    <a:pt x="3849" y="937"/>
                  </a:cubicBezTo>
                  <a:lnTo>
                    <a:pt x="5814" y="937"/>
                  </a:lnTo>
                  <a:cubicBezTo>
                    <a:pt x="6236" y="942"/>
                    <a:pt x="6630" y="1163"/>
                    <a:pt x="6851" y="1528"/>
                  </a:cubicBezTo>
                  <a:lnTo>
                    <a:pt x="7019" y="1816"/>
                  </a:lnTo>
                  <a:cubicBezTo>
                    <a:pt x="7356" y="2369"/>
                    <a:pt x="7951" y="2710"/>
                    <a:pt x="8600" y="2710"/>
                  </a:cubicBezTo>
                  <a:lnTo>
                    <a:pt x="9335" y="2710"/>
                  </a:lnTo>
                  <a:cubicBezTo>
                    <a:pt x="9594" y="2710"/>
                    <a:pt x="9806" y="2499"/>
                    <a:pt x="9806" y="2239"/>
                  </a:cubicBezTo>
                  <a:cubicBezTo>
                    <a:pt x="9806" y="1980"/>
                    <a:pt x="9594" y="1773"/>
                    <a:pt x="9335" y="1773"/>
                  </a:cubicBezTo>
                  <a:lnTo>
                    <a:pt x="8600" y="1773"/>
                  </a:lnTo>
                  <a:cubicBezTo>
                    <a:pt x="8283" y="1773"/>
                    <a:pt x="7990" y="1605"/>
                    <a:pt x="7826" y="1331"/>
                  </a:cubicBezTo>
                  <a:lnTo>
                    <a:pt x="7654" y="1048"/>
                  </a:lnTo>
                  <a:cubicBezTo>
                    <a:pt x="7264" y="399"/>
                    <a:pt x="6563" y="1"/>
                    <a:pt x="5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8"/>
            <p:cNvSpPr/>
            <p:nvPr/>
          </p:nvSpPr>
          <p:spPr>
            <a:xfrm>
              <a:off x="2776148" y="1890716"/>
              <a:ext cx="80001" cy="77221"/>
            </a:xfrm>
            <a:custGeom>
              <a:avLst/>
              <a:gdLst/>
              <a:ahLst/>
              <a:cxnLst/>
              <a:rect l="l" t="t" r="r" b="b"/>
              <a:pathLst>
                <a:path w="2648" h="2556" extrusionOk="0">
                  <a:moveTo>
                    <a:pt x="500" y="1"/>
                  </a:moveTo>
                  <a:cubicBezTo>
                    <a:pt x="383" y="1"/>
                    <a:pt x="267" y="44"/>
                    <a:pt x="178" y="131"/>
                  </a:cubicBezTo>
                  <a:cubicBezTo>
                    <a:pt x="0" y="308"/>
                    <a:pt x="0" y="597"/>
                    <a:pt x="178" y="774"/>
                  </a:cubicBezTo>
                  <a:lnTo>
                    <a:pt x="1826" y="2422"/>
                  </a:lnTo>
                  <a:cubicBezTo>
                    <a:pt x="1915" y="2511"/>
                    <a:pt x="2031" y="2555"/>
                    <a:pt x="2148" y="2555"/>
                  </a:cubicBezTo>
                  <a:cubicBezTo>
                    <a:pt x="2264" y="2555"/>
                    <a:pt x="2381" y="2511"/>
                    <a:pt x="2470" y="2422"/>
                  </a:cubicBezTo>
                  <a:cubicBezTo>
                    <a:pt x="2647" y="2244"/>
                    <a:pt x="2647" y="1961"/>
                    <a:pt x="2470" y="1783"/>
                  </a:cubicBezTo>
                  <a:lnTo>
                    <a:pt x="822" y="131"/>
                  </a:lnTo>
                  <a:cubicBezTo>
                    <a:pt x="733" y="44"/>
                    <a:pt x="616" y="1"/>
                    <a:pt x="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8"/>
            <p:cNvSpPr/>
            <p:nvPr/>
          </p:nvSpPr>
          <p:spPr>
            <a:xfrm>
              <a:off x="2987479" y="1890625"/>
              <a:ext cx="80001" cy="77312"/>
            </a:xfrm>
            <a:custGeom>
              <a:avLst/>
              <a:gdLst/>
              <a:ahLst/>
              <a:cxnLst/>
              <a:rect l="l" t="t" r="r" b="b"/>
              <a:pathLst>
                <a:path w="2648" h="2559" extrusionOk="0">
                  <a:moveTo>
                    <a:pt x="2150" y="1"/>
                  </a:moveTo>
                  <a:cubicBezTo>
                    <a:pt x="2032" y="1"/>
                    <a:pt x="1915" y="47"/>
                    <a:pt x="1826" y="138"/>
                  </a:cubicBezTo>
                  <a:lnTo>
                    <a:pt x="178" y="1786"/>
                  </a:lnTo>
                  <a:cubicBezTo>
                    <a:pt x="0" y="1964"/>
                    <a:pt x="0" y="2247"/>
                    <a:pt x="178" y="2425"/>
                  </a:cubicBezTo>
                  <a:cubicBezTo>
                    <a:pt x="267" y="2514"/>
                    <a:pt x="382" y="2558"/>
                    <a:pt x="498" y="2558"/>
                  </a:cubicBezTo>
                  <a:cubicBezTo>
                    <a:pt x="614" y="2558"/>
                    <a:pt x="730" y="2514"/>
                    <a:pt x="822" y="2425"/>
                  </a:cubicBezTo>
                  <a:lnTo>
                    <a:pt x="2469" y="777"/>
                  </a:lnTo>
                  <a:cubicBezTo>
                    <a:pt x="2647" y="600"/>
                    <a:pt x="2647" y="311"/>
                    <a:pt x="2469" y="134"/>
                  </a:cubicBezTo>
                  <a:cubicBezTo>
                    <a:pt x="2381" y="45"/>
                    <a:pt x="2265" y="1"/>
                    <a:pt x="2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8"/>
            <p:cNvSpPr/>
            <p:nvPr/>
          </p:nvSpPr>
          <p:spPr>
            <a:xfrm>
              <a:off x="2789048" y="2099358"/>
              <a:ext cx="101058" cy="9658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2514" y="1"/>
                  </a:moveTo>
                  <a:cubicBezTo>
                    <a:pt x="2320" y="1"/>
                    <a:pt x="2127" y="75"/>
                    <a:pt x="1980" y="224"/>
                  </a:cubicBezTo>
                  <a:lnTo>
                    <a:pt x="299" y="1906"/>
                  </a:lnTo>
                  <a:cubicBezTo>
                    <a:pt x="1" y="2199"/>
                    <a:pt x="1" y="2679"/>
                    <a:pt x="299" y="2977"/>
                  </a:cubicBezTo>
                  <a:cubicBezTo>
                    <a:pt x="445" y="3123"/>
                    <a:pt x="639" y="3197"/>
                    <a:pt x="833" y="3197"/>
                  </a:cubicBezTo>
                  <a:cubicBezTo>
                    <a:pt x="1027" y="3197"/>
                    <a:pt x="1221" y="3123"/>
                    <a:pt x="1370" y="2977"/>
                  </a:cubicBezTo>
                  <a:lnTo>
                    <a:pt x="3051" y="1295"/>
                  </a:lnTo>
                  <a:cubicBezTo>
                    <a:pt x="3345" y="998"/>
                    <a:pt x="3345" y="517"/>
                    <a:pt x="3051" y="224"/>
                  </a:cubicBezTo>
                  <a:cubicBezTo>
                    <a:pt x="2903" y="75"/>
                    <a:pt x="2708" y="1"/>
                    <a:pt x="2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8"/>
            <p:cNvSpPr/>
            <p:nvPr/>
          </p:nvSpPr>
          <p:spPr>
            <a:xfrm>
              <a:off x="2953491" y="2099358"/>
              <a:ext cx="101058" cy="9658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831" y="1"/>
                  </a:moveTo>
                  <a:cubicBezTo>
                    <a:pt x="637" y="1"/>
                    <a:pt x="443" y="75"/>
                    <a:pt x="294" y="224"/>
                  </a:cubicBezTo>
                  <a:cubicBezTo>
                    <a:pt x="1" y="517"/>
                    <a:pt x="1" y="998"/>
                    <a:pt x="294" y="1295"/>
                  </a:cubicBezTo>
                  <a:lnTo>
                    <a:pt x="1975" y="2977"/>
                  </a:lnTo>
                  <a:cubicBezTo>
                    <a:pt x="2124" y="3123"/>
                    <a:pt x="2319" y="3197"/>
                    <a:pt x="2513" y="3197"/>
                  </a:cubicBezTo>
                  <a:cubicBezTo>
                    <a:pt x="2707" y="3197"/>
                    <a:pt x="2900" y="3123"/>
                    <a:pt x="3047" y="2977"/>
                  </a:cubicBezTo>
                  <a:cubicBezTo>
                    <a:pt x="3345" y="2679"/>
                    <a:pt x="3345" y="2199"/>
                    <a:pt x="3047" y="1906"/>
                  </a:cubicBezTo>
                  <a:lnTo>
                    <a:pt x="1365" y="224"/>
                  </a:lnTo>
                  <a:cubicBezTo>
                    <a:pt x="1219" y="75"/>
                    <a:pt x="1025" y="1"/>
                    <a:pt x="8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8"/>
            <p:cNvSpPr/>
            <p:nvPr/>
          </p:nvSpPr>
          <p:spPr>
            <a:xfrm>
              <a:off x="2781949" y="1893918"/>
              <a:ext cx="279579" cy="279579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"/>
                  </a:moveTo>
                  <a:cubicBezTo>
                    <a:pt x="2076" y="1"/>
                    <a:pt x="0" y="2071"/>
                    <a:pt x="0" y="4627"/>
                  </a:cubicBezTo>
                  <a:cubicBezTo>
                    <a:pt x="0" y="7183"/>
                    <a:pt x="2076" y="9253"/>
                    <a:pt x="4627" y="9253"/>
                  </a:cubicBezTo>
                  <a:cubicBezTo>
                    <a:pt x="7183" y="9253"/>
                    <a:pt x="9253" y="7183"/>
                    <a:pt x="9253" y="4627"/>
                  </a:cubicBezTo>
                  <a:cubicBezTo>
                    <a:pt x="9253" y="2071"/>
                    <a:pt x="7183" y="1"/>
                    <a:pt x="4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2807206" y="1920625"/>
              <a:ext cx="240093" cy="226105"/>
            </a:xfrm>
            <a:custGeom>
              <a:avLst/>
              <a:gdLst/>
              <a:ahLst/>
              <a:cxnLst/>
              <a:rect l="l" t="t" r="r" b="b"/>
              <a:pathLst>
                <a:path w="7947" h="7484" extrusionOk="0">
                  <a:moveTo>
                    <a:pt x="3790" y="0"/>
                  </a:moveTo>
                  <a:cubicBezTo>
                    <a:pt x="3347" y="0"/>
                    <a:pt x="2900" y="79"/>
                    <a:pt x="2470" y="241"/>
                  </a:cubicBezTo>
                  <a:cubicBezTo>
                    <a:pt x="1057" y="774"/>
                    <a:pt x="101" y="2110"/>
                    <a:pt x="48" y="3623"/>
                  </a:cubicBezTo>
                  <a:cubicBezTo>
                    <a:pt x="0" y="5136"/>
                    <a:pt x="870" y="6529"/>
                    <a:pt x="2249" y="7154"/>
                  </a:cubicBezTo>
                  <a:cubicBezTo>
                    <a:pt x="2742" y="7375"/>
                    <a:pt x="3266" y="7483"/>
                    <a:pt x="3786" y="7483"/>
                  </a:cubicBezTo>
                  <a:cubicBezTo>
                    <a:pt x="4720" y="7483"/>
                    <a:pt x="5642" y="7135"/>
                    <a:pt x="6351" y="6472"/>
                  </a:cubicBezTo>
                  <a:cubicBezTo>
                    <a:pt x="7869" y="5059"/>
                    <a:pt x="7946" y="2686"/>
                    <a:pt x="6524" y="1187"/>
                  </a:cubicBezTo>
                  <a:cubicBezTo>
                    <a:pt x="5802" y="414"/>
                    <a:pt x="4806" y="0"/>
                    <a:pt x="3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2905182" y="1948934"/>
              <a:ext cx="30484" cy="108732"/>
            </a:xfrm>
            <a:custGeom>
              <a:avLst/>
              <a:gdLst/>
              <a:ahLst/>
              <a:cxnLst/>
              <a:rect l="l" t="t" r="r" b="b"/>
              <a:pathLst>
                <a:path w="1009" h="3599" extrusionOk="0">
                  <a:moveTo>
                    <a:pt x="505" y="0"/>
                  </a:moveTo>
                  <a:cubicBezTo>
                    <a:pt x="226" y="0"/>
                    <a:pt x="0" y="226"/>
                    <a:pt x="0" y="505"/>
                  </a:cubicBezTo>
                  <a:lnTo>
                    <a:pt x="0" y="3094"/>
                  </a:lnTo>
                  <a:cubicBezTo>
                    <a:pt x="0" y="3373"/>
                    <a:pt x="226" y="3599"/>
                    <a:pt x="505" y="3599"/>
                  </a:cubicBezTo>
                  <a:cubicBezTo>
                    <a:pt x="783" y="3599"/>
                    <a:pt x="1009" y="3373"/>
                    <a:pt x="1009" y="3094"/>
                  </a:cubicBezTo>
                  <a:lnTo>
                    <a:pt x="1009" y="505"/>
                  </a:lnTo>
                  <a:cubicBezTo>
                    <a:pt x="1009" y="226"/>
                    <a:pt x="783" y="0"/>
                    <a:pt x="5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2903732" y="2027786"/>
              <a:ext cx="75499" cy="72508"/>
            </a:xfrm>
            <a:custGeom>
              <a:avLst/>
              <a:gdLst/>
              <a:ahLst/>
              <a:cxnLst/>
              <a:rect l="l" t="t" r="r" b="b"/>
              <a:pathLst>
                <a:path w="2499" h="2400" extrusionOk="0">
                  <a:moveTo>
                    <a:pt x="553" y="0"/>
                  </a:moveTo>
                  <a:cubicBezTo>
                    <a:pt x="424" y="0"/>
                    <a:pt x="296" y="49"/>
                    <a:pt x="197" y="148"/>
                  </a:cubicBezTo>
                  <a:cubicBezTo>
                    <a:pt x="0" y="345"/>
                    <a:pt x="0" y="667"/>
                    <a:pt x="197" y="864"/>
                  </a:cubicBezTo>
                  <a:lnTo>
                    <a:pt x="1590" y="2252"/>
                  </a:lnTo>
                  <a:cubicBezTo>
                    <a:pt x="1689" y="2351"/>
                    <a:pt x="1817" y="2400"/>
                    <a:pt x="1946" y="2400"/>
                  </a:cubicBezTo>
                  <a:cubicBezTo>
                    <a:pt x="2074" y="2400"/>
                    <a:pt x="2203" y="2351"/>
                    <a:pt x="2301" y="2252"/>
                  </a:cubicBezTo>
                  <a:cubicBezTo>
                    <a:pt x="2498" y="2055"/>
                    <a:pt x="2498" y="1738"/>
                    <a:pt x="2301" y="1541"/>
                  </a:cubicBezTo>
                  <a:lnTo>
                    <a:pt x="908" y="148"/>
                  </a:lnTo>
                  <a:cubicBezTo>
                    <a:pt x="810" y="49"/>
                    <a:pt x="681" y="0"/>
                    <a:pt x="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3007207" y="1841229"/>
              <a:ext cx="111058" cy="103233"/>
            </a:xfrm>
            <a:custGeom>
              <a:avLst/>
              <a:gdLst/>
              <a:ahLst/>
              <a:cxnLst/>
              <a:rect l="l" t="t" r="r" b="b"/>
              <a:pathLst>
                <a:path w="3676" h="3417" extrusionOk="0">
                  <a:moveTo>
                    <a:pt x="1760" y="1"/>
                  </a:moveTo>
                  <a:cubicBezTo>
                    <a:pt x="1307" y="1"/>
                    <a:pt x="858" y="174"/>
                    <a:pt x="519" y="510"/>
                  </a:cubicBezTo>
                  <a:lnTo>
                    <a:pt x="346" y="683"/>
                  </a:lnTo>
                  <a:cubicBezTo>
                    <a:pt x="0" y="1029"/>
                    <a:pt x="0" y="1586"/>
                    <a:pt x="346" y="1927"/>
                  </a:cubicBezTo>
                  <a:lnTo>
                    <a:pt x="1576" y="3157"/>
                  </a:lnTo>
                  <a:cubicBezTo>
                    <a:pt x="1745" y="3326"/>
                    <a:pt x="1970" y="3416"/>
                    <a:pt x="2197" y="3416"/>
                  </a:cubicBezTo>
                  <a:cubicBezTo>
                    <a:pt x="2305" y="3416"/>
                    <a:pt x="2414" y="3396"/>
                    <a:pt x="2518" y="3354"/>
                  </a:cubicBezTo>
                  <a:cubicBezTo>
                    <a:pt x="2633" y="3311"/>
                    <a:pt x="2734" y="3243"/>
                    <a:pt x="2820" y="3157"/>
                  </a:cubicBezTo>
                  <a:lnTo>
                    <a:pt x="2998" y="2984"/>
                  </a:lnTo>
                  <a:cubicBezTo>
                    <a:pt x="3675" y="2297"/>
                    <a:pt x="3675" y="1192"/>
                    <a:pt x="2998" y="510"/>
                  </a:cubicBezTo>
                  <a:cubicBezTo>
                    <a:pt x="2916" y="428"/>
                    <a:pt x="2825" y="356"/>
                    <a:pt x="2734" y="294"/>
                  </a:cubicBezTo>
                  <a:cubicBezTo>
                    <a:pt x="2437" y="97"/>
                    <a:pt x="2097" y="1"/>
                    <a:pt x="17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2785151" y="1914372"/>
              <a:ext cx="260123" cy="238733"/>
            </a:xfrm>
            <a:custGeom>
              <a:avLst/>
              <a:gdLst/>
              <a:ahLst/>
              <a:cxnLst/>
              <a:rect l="l" t="t" r="r" b="b"/>
              <a:pathLst>
                <a:path w="8610" h="7902" extrusionOk="0">
                  <a:moveTo>
                    <a:pt x="4580" y="1"/>
                  </a:moveTo>
                  <a:cubicBezTo>
                    <a:pt x="2561" y="1"/>
                    <a:pt x="577" y="1533"/>
                    <a:pt x="577" y="3950"/>
                  </a:cubicBezTo>
                  <a:cubicBezTo>
                    <a:pt x="577" y="6334"/>
                    <a:pt x="2542" y="7902"/>
                    <a:pt x="4570" y="7902"/>
                  </a:cubicBezTo>
                  <a:cubicBezTo>
                    <a:pt x="5603" y="7902"/>
                    <a:pt x="6652" y="7495"/>
                    <a:pt x="7466" y="6583"/>
                  </a:cubicBezTo>
                  <a:cubicBezTo>
                    <a:pt x="7730" y="6285"/>
                    <a:pt x="7951" y="5948"/>
                    <a:pt x="8119" y="5583"/>
                  </a:cubicBezTo>
                  <a:cubicBezTo>
                    <a:pt x="8191" y="5420"/>
                    <a:pt x="8057" y="5292"/>
                    <a:pt x="7922" y="5292"/>
                  </a:cubicBezTo>
                  <a:cubicBezTo>
                    <a:pt x="7851" y="5292"/>
                    <a:pt x="7780" y="5328"/>
                    <a:pt x="7740" y="5415"/>
                  </a:cubicBezTo>
                  <a:cubicBezTo>
                    <a:pt x="7163" y="6674"/>
                    <a:pt x="5909" y="7486"/>
                    <a:pt x="4521" y="7486"/>
                  </a:cubicBezTo>
                  <a:cubicBezTo>
                    <a:pt x="1658" y="7486"/>
                    <a:pt x="0" y="4253"/>
                    <a:pt x="1610" y="1937"/>
                  </a:cubicBezTo>
                  <a:cubicBezTo>
                    <a:pt x="2312" y="926"/>
                    <a:pt x="3418" y="413"/>
                    <a:pt x="4525" y="413"/>
                  </a:cubicBezTo>
                  <a:cubicBezTo>
                    <a:pt x="5622" y="413"/>
                    <a:pt x="6720" y="916"/>
                    <a:pt x="7427" y="1937"/>
                  </a:cubicBezTo>
                  <a:cubicBezTo>
                    <a:pt x="7980" y="2734"/>
                    <a:pt x="8181" y="3729"/>
                    <a:pt x="7980" y="4680"/>
                  </a:cubicBezTo>
                  <a:cubicBezTo>
                    <a:pt x="7946" y="4833"/>
                    <a:pt x="8067" y="4926"/>
                    <a:pt x="8185" y="4926"/>
                  </a:cubicBezTo>
                  <a:cubicBezTo>
                    <a:pt x="8273" y="4926"/>
                    <a:pt x="8359" y="4876"/>
                    <a:pt x="8383" y="4762"/>
                  </a:cubicBezTo>
                  <a:cubicBezTo>
                    <a:pt x="8609" y="3695"/>
                    <a:pt x="8383" y="2581"/>
                    <a:pt x="7759" y="1687"/>
                  </a:cubicBezTo>
                  <a:cubicBezTo>
                    <a:pt x="6944" y="520"/>
                    <a:pt x="5756" y="1"/>
                    <a:pt x="4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2898777" y="1942680"/>
              <a:ext cx="93113" cy="163838"/>
            </a:xfrm>
            <a:custGeom>
              <a:avLst/>
              <a:gdLst/>
              <a:ahLst/>
              <a:cxnLst/>
              <a:rect l="l" t="t" r="r" b="b"/>
              <a:pathLst>
                <a:path w="3082" h="5423" extrusionOk="0">
                  <a:moveTo>
                    <a:pt x="717" y="376"/>
                  </a:moveTo>
                  <a:cubicBezTo>
                    <a:pt x="894" y="376"/>
                    <a:pt x="1034" y="534"/>
                    <a:pt x="1014" y="712"/>
                  </a:cubicBezTo>
                  <a:lnTo>
                    <a:pt x="1014" y="2677"/>
                  </a:lnTo>
                  <a:cubicBezTo>
                    <a:pt x="918" y="2633"/>
                    <a:pt x="816" y="2612"/>
                    <a:pt x="715" y="2612"/>
                  </a:cubicBezTo>
                  <a:cubicBezTo>
                    <a:pt x="613" y="2612"/>
                    <a:pt x="512" y="2633"/>
                    <a:pt x="419" y="2677"/>
                  </a:cubicBezTo>
                  <a:lnTo>
                    <a:pt x="419" y="712"/>
                  </a:lnTo>
                  <a:cubicBezTo>
                    <a:pt x="395" y="534"/>
                    <a:pt x="534" y="376"/>
                    <a:pt x="717" y="376"/>
                  </a:cubicBezTo>
                  <a:close/>
                  <a:moveTo>
                    <a:pt x="751" y="3027"/>
                  </a:moveTo>
                  <a:cubicBezTo>
                    <a:pt x="883" y="3027"/>
                    <a:pt x="921" y="3102"/>
                    <a:pt x="2321" y="4502"/>
                  </a:cubicBezTo>
                  <a:lnTo>
                    <a:pt x="2316" y="4502"/>
                  </a:lnTo>
                  <a:cubicBezTo>
                    <a:pt x="2465" y="4613"/>
                    <a:pt x="2480" y="4824"/>
                    <a:pt x="2350" y="4954"/>
                  </a:cubicBezTo>
                  <a:cubicBezTo>
                    <a:pt x="2291" y="5013"/>
                    <a:pt x="2214" y="5042"/>
                    <a:pt x="2138" y="5042"/>
                  </a:cubicBezTo>
                  <a:cubicBezTo>
                    <a:pt x="2048" y="5042"/>
                    <a:pt x="1958" y="5001"/>
                    <a:pt x="1898" y="4920"/>
                  </a:cubicBezTo>
                  <a:lnTo>
                    <a:pt x="510" y="3537"/>
                  </a:lnTo>
                  <a:cubicBezTo>
                    <a:pt x="327" y="3344"/>
                    <a:pt x="457" y="3032"/>
                    <a:pt x="721" y="3027"/>
                  </a:cubicBezTo>
                  <a:cubicBezTo>
                    <a:pt x="732" y="3027"/>
                    <a:pt x="742" y="3027"/>
                    <a:pt x="751" y="3027"/>
                  </a:cubicBezTo>
                  <a:close/>
                  <a:moveTo>
                    <a:pt x="717" y="1"/>
                  </a:moveTo>
                  <a:cubicBezTo>
                    <a:pt x="327" y="1"/>
                    <a:pt x="6" y="318"/>
                    <a:pt x="6" y="712"/>
                  </a:cubicBezTo>
                  <a:lnTo>
                    <a:pt x="6" y="3306"/>
                  </a:lnTo>
                  <a:cubicBezTo>
                    <a:pt x="1" y="3498"/>
                    <a:pt x="78" y="3685"/>
                    <a:pt x="217" y="3820"/>
                  </a:cubicBezTo>
                  <a:cubicBezTo>
                    <a:pt x="1629" y="5204"/>
                    <a:pt x="1610" y="5285"/>
                    <a:pt x="1865" y="5376"/>
                  </a:cubicBezTo>
                  <a:cubicBezTo>
                    <a:pt x="1953" y="5408"/>
                    <a:pt x="2038" y="5423"/>
                    <a:pt x="2120" y="5423"/>
                  </a:cubicBezTo>
                  <a:cubicBezTo>
                    <a:pt x="2703" y="5423"/>
                    <a:pt x="3081" y="4681"/>
                    <a:pt x="2609" y="4209"/>
                  </a:cubicBezTo>
                  <a:lnTo>
                    <a:pt x="1428" y="3027"/>
                  </a:lnTo>
                  <a:lnTo>
                    <a:pt x="1428" y="712"/>
                  </a:lnTo>
                  <a:cubicBezTo>
                    <a:pt x="1428" y="318"/>
                    <a:pt x="1110" y="1"/>
                    <a:pt x="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2955968" y="209117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2956119" y="2091442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2725211" y="1841138"/>
              <a:ext cx="111061" cy="103327"/>
            </a:xfrm>
            <a:custGeom>
              <a:avLst/>
              <a:gdLst/>
              <a:ahLst/>
              <a:cxnLst/>
              <a:rect l="l" t="t" r="r" b="b"/>
              <a:pathLst>
                <a:path w="3676" h="3420" extrusionOk="0">
                  <a:moveTo>
                    <a:pt x="1922" y="0"/>
                  </a:moveTo>
                  <a:cubicBezTo>
                    <a:pt x="1474" y="0"/>
                    <a:pt x="1026" y="170"/>
                    <a:pt x="682" y="508"/>
                  </a:cubicBezTo>
                  <a:cubicBezTo>
                    <a:pt x="668" y="527"/>
                    <a:pt x="649" y="547"/>
                    <a:pt x="634" y="561"/>
                  </a:cubicBezTo>
                  <a:cubicBezTo>
                    <a:pt x="0" y="1253"/>
                    <a:pt x="24" y="2319"/>
                    <a:pt x="682" y="2987"/>
                  </a:cubicBezTo>
                  <a:lnTo>
                    <a:pt x="860" y="3160"/>
                  </a:lnTo>
                  <a:cubicBezTo>
                    <a:pt x="1031" y="3333"/>
                    <a:pt x="1255" y="3419"/>
                    <a:pt x="1480" y="3419"/>
                  </a:cubicBezTo>
                  <a:cubicBezTo>
                    <a:pt x="1706" y="3419"/>
                    <a:pt x="1931" y="3333"/>
                    <a:pt x="2104" y="3160"/>
                  </a:cubicBezTo>
                  <a:lnTo>
                    <a:pt x="3334" y="1930"/>
                  </a:lnTo>
                  <a:cubicBezTo>
                    <a:pt x="3675" y="1589"/>
                    <a:pt x="3675" y="1032"/>
                    <a:pt x="3334" y="686"/>
                  </a:cubicBezTo>
                  <a:lnTo>
                    <a:pt x="3161" y="508"/>
                  </a:lnTo>
                  <a:cubicBezTo>
                    <a:pt x="2818" y="170"/>
                    <a:pt x="2370" y="0"/>
                    <a:pt x="1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2718534" y="1784068"/>
              <a:ext cx="404243" cy="418171"/>
            </a:xfrm>
            <a:custGeom>
              <a:avLst/>
              <a:gdLst/>
              <a:ahLst/>
              <a:cxnLst/>
              <a:rect l="l" t="t" r="r" b="b"/>
              <a:pathLst>
                <a:path w="13380" h="13841" extrusionOk="0">
                  <a:moveTo>
                    <a:pt x="7634" y="413"/>
                  </a:moveTo>
                  <a:cubicBezTo>
                    <a:pt x="8316" y="413"/>
                    <a:pt x="8950" y="773"/>
                    <a:pt x="9301" y="1360"/>
                  </a:cubicBezTo>
                  <a:cubicBezTo>
                    <a:pt x="9421" y="1508"/>
                    <a:pt x="9546" y="1950"/>
                    <a:pt x="10074" y="2123"/>
                  </a:cubicBezTo>
                  <a:cubicBezTo>
                    <a:pt x="9930" y="2248"/>
                    <a:pt x="9796" y="2383"/>
                    <a:pt x="9671" y="2527"/>
                  </a:cubicBezTo>
                  <a:cubicBezTo>
                    <a:pt x="9113" y="2239"/>
                    <a:pt x="8960" y="1782"/>
                    <a:pt x="8849" y="1629"/>
                  </a:cubicBezTo>
                  <a:cubicBezTo>
                    <a:pt x="8595" y="1201"/>
                    <a:pt x="8133" y="942"/>
                    <a:pt x="7634" y="942"/>
                  </a:cubicBezTo>
                  <a:lnTo>
                    <a:pt x="5674" y="942"/>
                  </a:lnTo>
                  <a:cubicBezTo>
                    <a:pt x="5174" y="942"/>
                    <a:pt x="4713" y="1201"/>
                    <a:pt x="4458" y="1629"/>
                  </a:cubicBezTo>
                  <a:cubicBezTo>
                    <a:pt x="4338" y="1797"/>
                    <a:pt x="4208" y="2181"/>
                    <a:pt x="3738" y="2469"/>
                  </a:cubicBezTo>
                  <a:cubicBezTo>
                    <a:pt x="3723" y="2455"/>
                    <a:pt x="3714" y="2445"/>
                    <a:pt x="3699" y="2431"/>
                  </a:cubicBezTo>
                  <a:lnTo>
                    <a:pt x="3526" y="2258"/>
                  </a:lnTo>
                  <a:cubicBezTo>
                    <a:pt x="3464" y="2195"/>
                    <a:pt x="3401" y="2138"/>
                    <a:pt x="3334" y="2090"/>
                  </a:cubicBezTo>
                  <a:cubicBezTo>
                    <a:pt x="3776" y="1888"/>
                    <a:pt x="3882" y="1523"/>
                    <a:pt x="4007" y="1360"/>
                  </a:cubicBezTo>
                  <a:cubicBezTo>
                    <a:pt x="4357" y="773"/>
                    <a:pt x="4987" y="413"/>
                    <a:pt x="5674" y="413"/>
                  </a:cubicBezTo>
                  <a:close/>
                  <a:moveTo>
                    <a:pt x="3219" y="4444"/>
                  </a:moveTo>
                  <a:lnTo>
                    <a:pt x="3469" y="4694"/>
                  </a:lnTo>
                  <a:cubicBezTo>
                    <a:pt x="3349" y="4804"/>
                    <a:pt x="3228" y="4924"/>
                    <a:pt x="3118" y="5049"/>
                  </a:cubicBezTo>
                  <a:lnTo>
                    <a:pt x="2868" y="4799"/>
                  </a:lnTo>
                  <a:lnTo>
                    <a:pt x="3219" y="4444"/>
                  </a:lnTo>
                  <a:close/>
                  <a:moveTo>
                    <a:pt x="10233" y="4444"/>
                  </a:moveTo>
                  <a:lnTo>
                    <a:pt x="10588" y="4794"/>
                  </a:lnTo>
                  <a:lnTo>
                    <a:pt x="10338" y="5049"/>
                  </a:lnTo>
                  <a:cubicBezTo>
                    <a:pt x="10228" y="4924"/>
                    <a:pt x="10108" y="4804"/>
                    <a:pt x="9988" y="4694"/>
                  </a:cubicBezTo>
                  <a:lnTo>
                    <a:pt x="10233" y="4444"/>
                  </a:lnTo>
                  <a:close/>
                  <a:moveTo>
                    <a:pt x="2143" y="2095"/>
                  </a:moveTo>
                  <a:cubicBezTo>
                    <a:pt x="2959" y="2095"/>
                    <a:pt x="3344" y="2681"/>
                    <a:pt x="3411" y="2719"/>
                  </a:cubicBezTo>
                  <a:cubicBezTo>
                    <a:pt x="3603" y="2916"/>
                    <a:pt x="3661" y="3204"/>
                    <a:pt x="3555" y="3459"/>
                  </a:cubicBezTo>
                  <a:cubicBezTo>
                    <a:pt x="3488" y="3627"/>
                    <a:pt x="3536" y="3545"/>
                    <a:pt x="2181" y="4905"/>
                  </a:cubicBezTo>
                  <a:cubicBezTo>
                    <a:pt x="2049" y="5037"/>
                    <a:pt x="1876" y="5103"/>
                    <a:pt x="1703" y="5103"/>
                  </a:cubicBezTo>
                  <a:cubicBezTo>
                    <a:pt x="1530" y="5103"/>
                    <a:pt x="1357" y="5037"/>
                    <a:pt x="1225" y="4905"/>
                  </a:cubicBezTo>
                  <a:lnTo>
                    <a:pt x="1052" y="4732"/>
                  </a:lnTo>
                  <a:cubicBezTo>
                    <a:pt x="96" y="3776"/>
                    <a:pt x="745" y="2095"/>
                    <a:pt x="2143" y="2095"/>
                  </a:cubicBezTo>
                  <a:close/>
                  <a:moveTo>
                    <a:pt x="7634" y="1355"/>
                  </a:moveTo>
                  <a:cubicBezTo>
                    <a:pt x="7989" y="1355"/>
                    <a:pt x="8316" y="1537"/>
                    <a:pt x="8498" y="1840"/>
                  </a:cubicBezTo>
                  <a:cubicBezTo>
                    <a:pt x="8609" y="1994"/>
                    <a:pt x="8806" y="2541"/>
                    <a:pt x="9483" y="2892"/>
                  </a:cubicBezTo>
                  <a:cubicBezTo>
                    <a:pt x="9373" y="3272"/>
                    <a:pt x="9474" y="3685"/>
                    <a:pt x="9757" y="3963"/>
                  </a:cubicBezTo>
                  <a:lnTo>
                    <a:pt x="9945" y="4155"/>
                  </a:lnTo>
                  <a:lnTo>
                    <a:pt x="9671" y="4429"/>
                  </a:lnTo>
                  <a:cubicBezTo>
                    <a:pt x="8812" y="3771"/>
                    <a:pt x="7775" y="3430"/>
                    <a:pt x="6727" y="3430"/>
                  </a:cubicBezTo>
                  <a:cubicBezTo>
                    <a:pt x="6123" y="3430"/>
                    <a:pt x="5514" y="3544"/>
                    <a:pt x="4934" y="3776"/>
                  </a:cubicBezTo>
                  <a:cubicBezTo>
                    <a:pt x="4709" y="3865"/>
                    <a:pt x="4803" y="4172"/>
                    <a:pt x="5004" y="4172"/>
                  </a:cubicBezTo>
                  <a:cubicBezTo>
                    <a:pt x="5030" y="4172"/>
                    <a:pt x="5058" y="4167"/>
                    <a:pt x="5088" y="4155"/>
                  </a:cubicBezTo>
                  <a:cubicBezTo>
                    <a:pt x="5630" y="3939"/>
                    <a:pt x="6182" y="3839"/>
                    <a:pt x="6722" y="3839"/>
                  </a:cubicBezTo>
                  <a:cubicBezTo>
                    <a:pt x="9050" y="3839"/>
                    <a:pt x="11146" y="5709"/>
                    <a:pt x="11146" y="8263"/>
                  </a:cubicBezTo>
                  <a:cubicBezTo>
                    <a:pt x="11146" y="10813"/>
                    <a:pt x="9054" y="12685"/>
                    <a:pt x="6729" y="12685"/>
                  </a:cubicBezTo>
                  <a:cubicBezTo>
                    <a:pt x="6175" y="12685"/>
                    <a:pt x="5609" y="12579"/>
                    <a:pt x="5054" y="12351"/>
                  </a:cubicBezTo>
                  <a:cubicBezTo>
                    <a:pt x="1768" y="11011"/>
                    <a:pt x="1297" y="6442"/>
                    <a:pt x="4381" y="4511"/>
                  </a:cubicBezTo>
                  <a:cubicBezTo>
                    <a:pt x="4564" y="4385"/>
                    <a:pt x="4445" y="4132"/>
                    <a:pt x="4267" y="4132"/>
                  </a:cubicBezTo>
                  <a:cubicBezTo>
                    <a:pt x="4235" y="4132"/>
                    <a:pt x="4200" y="4141"/>
                    <a:pt x="4165" y="4160"/>
                  </a:cubicBezTo>
                  <a:cubicBezTo>
                    <a:pt x="4036" y="4247"/>
                    <a:pt x="3906" y="4333"/>
                    <a:pt x="3781" y="4429"/>
                  </a:cubicBezTo>
                  <a:lnTo>
                    <a:pt x="3507" y="4155"/>
                  </a:lnTo>
                  <a:cubicBezTo>
                    <a:pt x="3598" y="4040"/>
                    <a:pt x="4016" y="3786"/>
                    <a:pt x="4016" y="3195"/>
                  </a:cubicBezTo>
                  <a:cubicBezTo>
                    <a:pt x="4016" y="3070"/>
                    <a:pt x="3992" y="2945"/>
                    <a:pt x="3954" y="2825"/>
                  </a:cubicBezTo>
                  <a:cubicBezTo>
                    <a:pt x="4526" y="2474"/>
                    <a:pt x="4698" y="1998"/>
                    <a:pt x="4814" y="1840"/>
                  </a:cubicBezTo>
                  <a:cubicBezTo>
                    <a:pt x="4992" y="1537"/>
                    <a:pt x="5318" y="1355"/>
                    <a:pt x="5674" y="1355"/>
                  </a:cubicBezTo>
                  <a:close/>
                  <a:moveTo>
                    <a:pt x="3449" y="11813"/>
                  </a:moveTo>
                  <a:cubicBezTo>
                    <a:pt x="3728" y="12068"/>
                    <a:pt x="4031" y="12289"/>
                    <a:pt x="4357" y="12471"/>
                  </a:cubicBezTo>
                  <a:lnTo>
                    <a:pt x="3560" y="13269"/>
                  </a:lnTo>
                  <a:cubicBezTo>
                    <a:pt x="3453" y="13367"/>
                    <a:pt x="3318" y="13415"/>
                    <a:pt x="3184" y="13415"/>
                  </a:cubicBezTo>
                  <a:cubicBezTo>
                    <a:pt x="3042" y="13415"/>
                    <a:pt x="2900" y="13361"/>
                    <a:pt x="2791" y="13254"/>
                  </a:cubicBezTo>
                  <a:cubicBezTo>
                    <a:pt x="2585" y="13043"/>
                    <a:pt x="2575" y="12707"/>
                    <a:pt x="2777" y="12486"/>
                  </a:cubicBezTo>
                  <a:lnTo>
                    <a:pt x="3449" y="11813"/>
                  </a:lnTo>
                  <a:close/>
                  <a:moveTo>
                    <a:pt x="10007" y="11808"/>
                  </a:moveTo>
                  <a:lnTo>
                    <a:pt x="10680" y="12486"/>
                  </a:lnTo>
                  <a:cubicBezTo>
                    <a:pt x="10910" y="12702"/>
                    <a:pt x="10920" y="13062"/>
                    <a:pt x="10694" y="13283"/>
                  </a:cubicBezTo>
                  <a:cubicBezTo>
                    <a:pt x="10586" y="13391"/>
                    <a:pt x="10444" y="13445"/>
                    <a:pt x="10303" y="13445"/>
                  </a:cubicBezTo>
                  <a:cubicBezTo>
                    <a:pt x="10156" y="13445"/>
                    <a:pt x="10009" y="13386"/>
                    <a:pt x="9901" y="13269"/>
                  </a:cubicBezTo>
                  <a:lnTo>
                    <a:pt x="9104" y="12471"/>
                  </a:lnTo>
                  <a:cubicBezTo>
                    <a:pt x="9430" y="12284"/>
                    <a:pt x="9733" y="12063"/>
                    <a:pt x="10007" y="11808"/>
                  </a:cubicBezTo>
                  <a:close/>
                  <a:moveTo>
                    <a:pt x="5674" y="0"/>
                  </a:moveTo>
                  <a:cubicBezTo>
                    <a:pt x="4843" y="0"/>
                    <a:pt x="4079" y="437"/>
                    <a:pt x="3651" y="1148"/>
                  </a:cubicBezTo>
                  <a:lnTo>
                    <a:pt x="3478" y="1432"/>
                  </a:lnTo>
                  <a:cubicBezTo>
                    <a:pt x="3296" y="1742"/>
                    <a:pt x="2998" y="1774"/>
                    <a:pt x="2837" y="1774"/>
                  </a:cubicBezTo>
                  <a:cubicBezTo>
                    <a:pt x="2794" y="1774"/>
                    <a:pt x="2761" y="1772"/>
                    <a:pt x="2742" y="1772"/>
                  </a:cubicBezTo>
                  <a:cubicBezTo>
                    <a:pt x="2736" y="1772"/>
                    <a:pt x="2732" y="1772"/>
                    <a:pt x="2729" y="1773"/>
                  </a:cubicBezTo>
                  <a:cubicBezTo>
                    <a:pt x="2533" y="1710"/>
                    <a:pt x="2334" y="1680"/>
                    <a:pt x="2137" y="1680"/>
                  </a:cubicBezTo>
                  <a:cubicBezTo>
                    <a:pt x="1469" y="1680"/>
                    <a:pt x="830" y="2026"/>
                    <a:pt x="466" y="2623"/>
                  </a:cubicBezTo>
                  <a:cubicBezTo>
                    <a:pt x="0" y="3392"/>
                    <a:pt x="120" y="4381"/>
                    <a:pt x="759" y="5020"/>
                  </a:cubicBezTo>
                  <a:cubicBezTo>
                    <a:pt x="855" y="5092"/>
                    <a:pt x="1119" y="5515"/>
                    <a:pt x="1701" y="5515"/>
                  </a:cubicBezTo>
                  <a:cubicBezTo>
                    <a:pt x="2253" y="5515"/>
                    <a:pt x="2522" y="5126"/>
                    <a:pt x="2575" y="5087"/>
                  </a:cubicBezTo>
                  <a:lnTo>
                    <a:pt x="2859" y="5371"/>
                  </a:lnTo>
                  <a:cubicBezTo>
                    <a:pt x="1403" y="7321"/>
                    <a:pt x="1682" y="9973"/>
                    <a:pt x="3161" y="11520"/>
                  </a:cubicBezTo>
                  <a:lnTo>
                    <a:pt x="2484" y="12197"/>
                  </a:lnTo>
                  <a:cubicBezTo>
                    <a:pt x="1883" y="12798"/>
                    <a:pt x="2306" y="13840"/>
                    <a:pt x="3166" y="13840"/>
                  </a:cubicBezTo>
                  <a:cubicBezTo>
                    <a:pt x="3421" y="13840"/>
                    <a:pt x="3666" y="13739"/>
                    <a:pt x="3848" y="13557"/>
                  </a:cubicBezTo>
                  <a:lnTo>
                    <a:pt x="4742" y="12663"/>
                  </a:lnTo>
                  <a:cubicBezTo>
                    <a:pt x="5373" y="12949"/>
                    <a:pt x="6051" y="13092"/>
                    <a:pt x="6728" y="13092"/>
                  </a:cubicBezTo>
                  <a:cubicBezTo>
                    <a:pt x="7406" y="13092"/>
                    <a:pt x="8083" y="12949"/>
                    <a:pt x="8715" y="12663"/>
                  </a:cubicBezTo>
                  <a:lnTo>
                    <a:pt x="9603" y="13557"/>
                  </a:lnTo>
                  <a:cubicBezTo>
                    <a:pt x="9786" y="13739"/>
                    <a:pt x="10031" y="13840"/>
                    <a:pt x="10286" y="13840"/>
                  </a:cubicBezTo>
                  <a:cubicBezTo>
                    <a:pt x="11141" y="13840"/>
                    <a:pt x="11578" y="12803"/>
                    <a:pt x="10968" y="12193"/>
                  </a:cubicBezTo>
                  <a:lnTo>
                    <a:pt x="10295" y="11520"/>
                  </a:lnTo>
                  <a:cubicBezTo>
                    <a:pt x="11857" y="9805"/>
                    <a:pt x="11981" y="7225"/>
                    <a:pt x="10593" y="5366"/>
                  </a:cubicBezTo>
                  <a:lnTo>
                    <a:pt x="10872" y="5087"/>
                  </a:lnTo>
                  <a:cubicBezTo>
                    <a:pt x="10934" y="5131"/>
                    <a:pt x="11189" y="5510"/>
                    <a:pt x="11751" y="5510"/>
                  </a:cubicBezTo>
                  <a:cubicBezTo>
                    <a:pt x="12039" y="5510"/>
                    <a:pt x="12313" y="5400"/>
                    <a:pt x="12519" y="5193"/>
                  </a:cubicBezTo>
                  <a:cubicBezTo>
                    <a:pt x="12568" y="5126"/>
                    <a:pt x="13379" y="4540"/>
                    <a:pt x="13255" y="3425"/>
                  </a:cubicBezTo>
                  <a:cubicBezTo>
                    <a:pt x="13241" y="3299"/>
                    <a:pt x="13147" y="3240"/>
                    <a:pt x="13053" y="3240"/>
                  </a:cubicBezTo>
                  <a:cubicBezTo>
                    <a:pt x="12942" y="3240"/>
                    <a:pt x="12831" y="3321"/>
                    <a:pt x="12846" y="3469"/>
                  </a:cubicBezTo>
                  <a:cubicBezTo>
                    <a:pt x="12947" y="4367"/>
                    <a:pt x="12284" y="4823"/>
                    <a:pt x="12231" y="4905"/>
                  </a:cubicBezTo>
                  <a:cubicBezTo>
                    <a:pt x="12099" y="5035"/>
                    <a:pt x="11926" y="5099"/>
                    <a:pt x="11753" y="5099"/>
                  </a:cubicBezTo>
                  <a:cubicBezTo>
                    <a:pt x="11580" y="5099"/>
                    <a:pt x="11407" y="5035"/>
                    <a:pt x="11275" y="4905"/>
                  </a:cubicBezTo>
                  <a:lnTo>
                    <a:pt x="10045" y="3675"/>
                  </a:lnTo>
                  <a:cubicBezTo>
                    <a:pt x="9781" y="3411"/>
                    <a:pt x="9781" y="2983"/>
                    <a:pt x="10045" y="2719"/>
                  </a:cubicBezTo>
                  <a:cubicBezTo>
                    <a:pt x="10137" y="2657"/>
                    <a:pt x="10511" y="2095"/>
                    <a:pt x="11314" y="2095"/>
                  </a:cubicBezTo>
                  <a:cubicBezTo>
                    <a:pt x="11833" y="2095"/>
                    <a:pt x="12323" y="2354"/>
                    <a:pt x="12606" y="2791"/>
                  </a:cubicBezTo>
                  <a:cubicBezTo>
                    <a:pt x="12650" y="2859"/>
                    <a:pt x="12711" y="2888"/>
                    <a:pt x="12772" y="2888"/>
                  </a:cubicBezTo>
                  <a:cubicBezTo>
                    <a:pt x="12916" y="2888"/>
                    <a:pt x="13057" y="2728"/>
                    <a:pt x="12952" y="2565"/>
                  </a:cubicBezTo>
                  <a:cubicBezTo>
                    <a:pt x="12583" y="2005"/>
                    <a:pt x="11962" y="1682"/>
                    <a:pt x="11315" y="1682"/>
                  </a:cubicBezTo>
                  <a:cubicBezTo>
                    <a:pt x="11120" y="1682"/>
                    <a:pt x="10922" y="1711"/>
                    <a:pt x="10728" y="1773"/>
                  </a:cubicBezTo>
                  <a:lnTo>
                    <a:pt x="10425" y="1773"/>
                  </a:lnTo>
                  <a:cubicBezTo>
                    <a:pt x="10180" y="1773"/>
                    <a:pt x="9949" y="1643"/>
                    <a:pt x="9824" y="1432"/>
                  </a:cubicBezTo>
                  <a:lnTo>
                    <a:pt x="9651" y="1148"/>
                  </a:lnTo>
                  <a:cubicBezTo>
                    <a:pt x="9229" y="437"/>
                    <a:pt x="8460" y="5"/>
                    <a:pt x="7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1" name="Google Shape;1091;p38">
            <a:hlinkClick r:id="rId3" action="ppaction://hlinksldjump"/>
          </p:cNvPr>
          <p:cNvSpPr/>
          <p:nvPr/>
        </p:nvSpPr>
        <p:spPr>
          <a:xfrm>
            <a:off x="4855177" y="1626085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solidFill>
                  <a:schemeClr val="dk1"/>
                </a:solidFill>
              </a:rPr>
              <a:t>ALICE</a:t>
            </a:r>
          </a:p>
        </p:txBody>
      </p:sp>
      <p:sp>
        <p:nvSpPr>
          <p:cNvPr id="1092" name="Google Shape;1092;p38">
            <a:hlinkClick r:id="rId3" action="ppaction://hlinksldjump"/>
          </p:cNvPr>
          <p:cNvSpPr/>
          <p:nvPr/>
        </p:nvSpPr>
        <p:spPr>
          <a:xfrm>
            <a:off x="5001694" y="1690989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3" name="Google Shape;1093;p38">
            <a:hlinkClick r:id="rId3" action="ppaction://hlinksldjump"/>
          </p:cNvPr>
          <p:cNvSpPr/>
          <p:nvPr/>
        </p:nvSpPr>
        <p:spPr>
          <a:xfrm>
            <a:off x="4855175" y="2875360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CMS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94" name="Google Shape;1094;p38">
            <a:hlinkClick r:id="rId3" action="ppaction://hlinksldjump"/>
          </p:cNvPr>
          <p:cNvSpPr/>
          <p:nvPr/>
        </p:nvSpPr>
        <p:spPr>
          <a:xfrm>
            <a:off x="4999166" y="2973205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5" name="Google Shape;1095;p38">
            <a:hlinkClick r:id="rId4" action="ppaction://hlinksldjump"/>
          </p:cNvPr>
          <p:cNvSpPr/>
          <p:nvPr/>
        </p:nvSpPr>
        <p:spPr>
          <a:xfrm>
            <a:off x="4855177" y="2256110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ATLAS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96" name="Google Shape;1096;p38">
            <a:hlinkClick r:id="rId4" action="ppaction://hlinksldjump"/>
          </p:cNvPr>
          <p:cNvSpPr/>
          <p:nvPr/>
        </p:nvSpPr>
        <p:spPr>
          <a:xfrm>
            <a:off x="5001694" y="2326010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7" name="Google Shape;1093;p38">
            <a:hlinkClick r:id="rId3" action="ppaction://hlinksldjump"/>
            <a:extLst>
              <a:ext uri="{FF2B5EF4-FFF2-40B4-BE49-F238E27FC236}">
                <a16:creationId xmlns:a16="http://schemas.microsoft.com/office/drawing/2014/main" id="{C4219020-75BB-7098-6BAE-20204AD54FC1}"/>
              </a:ext>
            </a:extLst>
          </p:cNvPr>
          <p:cNvSpPr/>
          <p:nvPr/>
        </p:nvSpPr>
        <p:spPr>
          <a:xfrm>
            <a:off x="4855175" y="3505385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 err="1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LHCb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8" name="Google Shape;1094;p38">
            <a:hlinkClick r:id="rId5" action="ppaction://hlinksldjump"/>
            <a:extLst>
              <a:ext uri="{FF2B5EF4-FFF2-40B4-BE49-F238E27FC236}">
                <a16:creationId xmlns:a16="http://schemas.microsoft.com/office/drawing/2014/main" id="{ADD39C3C-54C6-A836-D28E-6B18479803B7}"/>
              </a:ext>
            </a:extLst>
          </p:cNvPr>
          <p:cNvSpPr/>
          <p:nvPr/>
        </p:nvSpPr>
        <p:spPr>
          <a:xfrm>
            <a:off x="4959597" y="3575285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D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174127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38"/>
          <p:cNvSpPr/>
          <p:nvPr/>
        </p:nvSpPr>
        <p:spPr>
          <a:xfrm>
            <a:off x="986125" y="1880525"/>
            <a:ext cx="3302700" cy="2123400"/>
          </a:xfrm>
          <a:prstGeom prst="roundRect">
            <a:avLst>
              <a:gd name="adj" fmla="val 12107"/>
            </a:avLst>
          </a:prstGeom>
          <a:solidFill>
            <a:schemeClr val="accen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411475" rIns="2743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 b="1" dirty="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Detektor obklopený supravodivým </a:t>
            </a:r>
            <a:r>
              <a:rPr lang="sk-SK" sz="1800" b="1" dirty="0" err="1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solenidom</a:t>
            </a:r>
            <a:r>
              <a:rPr lang="sk-SK" sz="1800" b="1" dirty="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, vytvára pole 100 tis.-krát silnejšie ako magnetické pole Zeme ...</a:t>
            </a:r>
            <a:endParaRPr sz="1800" b="1" dirty="0"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073" name="Google Shape;1073;p38"/>
          <p:cNvSpPr/>
          <p:nvPr/>
        </p:nvSpPr>
        <p:spPr>
          <a:xfrm>
            <a:off x="2311525" y="1554587"/>
            <a:ext cx="651900" cy="6519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4" name="Google Shape;1074;p38"/>
          <p:cNvGrpSpPr/>
          <p:nvPr/>
        </p:nvGrpSpPr>
        <p:grpSpPr>
          <a:xfrm>
            <a:off x="2435354" y="1671452"/>
            <a:ext cx="404243" cy="418171"/>
            <a:chOff x="2718534" y="1784068"/>
            <a:chExt cx="404243" cy="418171"/>
          </a:xfrm>
        </p:grpSpPr>
        <p:sp>
          <p:nvSpPr>
            <p:cNvPr id="1075" name="Google Shape;1075;p38"/>
            <p:cNvSpPr/>
            <p:nvPr/>
          </p:nvSpPr>
          <p:spPr>
            <a:xfrm>
              <a:off x="2773671" y="1790292"/>
              <a:ext cx="296256" cy="81904"/>
            </a:xfrm>
            <a:custGeom>
              <a:avLst/>
              <a:gdLst/>
              <a:ahLst/>
              <a:cxnLst/>
              <a:rect l="l" t="t" r="r" b="b"/>
              <a:pathLst>
                <a:path w="9806" h="2711" extrusionOk="0">
                  <a:moveTo>
                    <a:pt x="3849" y="1"/>
                  </a:moveTo>
                  <a:cubicBezTo>
                    <a:pt x="3090" y="1"/>
                    <a:pt x="2393" y="399"/>
                    <a:pt x="2004" y="1048"/>
                  </a:cubicBezTo>
                  <a:lnTo>
                    <a:pt x="1831" y="1331"/>
                  </a:lnTo>
                  <a:cubicBezTo>
                    <a:pt x="1668" y="1605"/>
                    <a:pt x="1375" y="1768"/>
                    <a:pt x="1058" y="1773"/>
                  </a:cubicBezTo>
                  <a:lnTo>
                    <a:pt x="471" y="1773"/>
                  </a:lnTo>
                  <a:cubicBezTo>
                    <a:pt x="212" y="1773"/>
                    <a:pt x="1" y="1980"/>
                    <a:pt x="1" y="2239"/>
                  </a:cubicBezTo>
                  <a:cubicBezTo>
                    <a:pt x="1" y="2499"/>
                    <a:pt x="212" y="2710"/>
                    <a:pt x="471" y="2710"/>
                  </a:cubicBezTo>
                  <a:lnTo>
                    <a:pt x="1058" y="2710"/>
                  </a:lnTo>
                  <a:cubicBezTo>
                    <a:pt x="1706" y="2710"/>
                    <a:pt x="2307" y="2369"/>
                    <a:pt x="2638" y="1816"/>
                  </a:cubicBezTo>
                  <a:lnTo>
                    <a:pt x="2811" y="1528"/>
                  </a:lnTo>
                  <a:cubicBezTo>
                    <a:pt x="3027" y="1163"/>
                    <a:pt x="3421" y="942"/>
                    <a:pt x="3849" y="937"/>
                  </a:cubicBezTo>
                  <a:lnTo>
                    <a:pt x="5814" y="937"/>
                  </a:lnTo>
                  <a:cubicBezTo>
                    <a:pt x="6236" y="942"/>
                    <a:pt x="6630" y="1163"/>
                    <a:pt x="6851" y="1528"/>
                  </a:cubicBezTo>
                  <a:lnTo>
                    <a:pt x="7019" y="1816"/>
                  </a:lnTo>
                  <a:cubicBezTo>
                    <a:pt x="7356" y="2369"/>
                    <a:pt x="7951" y="2710"/>
                    <a:pt x="8600" y="2710"/>
                  </a:cubicBezTo>
                  <a:lnTo>
                    <a:pt x="9335" y="2710"/>
                  </a:lnTo>
                  <a:cubicBezTo>
                    <a:pt x="9594" y="2710"/>
                    <a:pt x="9806" y="2499"/>
                    <a:pt x="9806" y="2239"/>
                  </a:cubicBezTo>
                  <a:cubicBezTo>
                    <a:pt x="9806" y="1980"/>
                    <a:pt x="9594" y="1773"/>
                    <a:pt x="9335" y="1773"/>
                  </a:cubicBezTo>
                  <a:lnTo>
                    <a:pt x="8600" y="1773"/>
                  </a:lnTo>
                  <a:cubicBezTo>
                    <a:pt x="8283" y="1773"/>
                    <a:pt x="7990" y="1605"/>
                    <a:pt x="7826" y="1331"/>
                  </a:cubicBezTo>
                  <a:lnTo>
                    <a:pt x="7654" y="1048"/>
                  </a:lnTo>
                  <a:cubicBezTo>
                    <a:pt x="7264" y="399"/>
                    <a:pt x="6563" y="1"/>
                    <a:pt x="5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8"/>
            <p:cNvSpPr/>
            <p:nvPr/>
          </p:nvSpPr>
          <p:spPr>
            <a:xfrm>
              <a:off x="2776148" y="1890716"/>
              <a:ext cx="80001" cy="77221"/>
            </a:xfrm>
            <a:custGeom>
              <a:avLst/>
              <a:gdLst/>
              <a:ahLst/>
              <a:cxnLst/>
              <a:rect l="l" t="t" r="r" b="b"/>
              <a:pathLst>
                <a:path w="2648" h="2556" extrusionOk="0">
                  <a:moveTo>
                    <a:pt x="500" y="1"/>
                  </a:moveTo>
                  <a:cubicBezTo>
                    <a:pt x="383" y="1"/>
                    <a:pt x="267" y="44"/>
                    <a:pt x="178" y="131"/>
                  </a:cubicBezTo>
                  <a:cubicBezTo>
                    <a:pt x="0" y="308"/>
                    <a:pt x="0" y="597"/>
                    <a:pt x="178" y="774"/>
                  </a:cubicBezTo>
                  <a:lnTo>
                    <a:pt x="1826" y="2422"/>
                  </a:lnTo>
                  <a:cubicBezTo>
                    <a:pt x="1915" y="2511"/>
                    <a:pt x="2031" y="2555"/>
                    <a:pt x="2148" y="2555"/>
                  </a:cubicBezTo>
                  <a:cubicBezTo>
                    <a:pt x="2264" y="2555"/>
                    <a:pt x="2381" y="2511"/>
                    <a:pt x="2470" y="2422"/>
                  </a:cubicBezTo>
                  <a:cubicBezTo>
                    <a:pt x="2647" y="2244"/>
                    <a:pt x="2647" y="1961"/>
                    <a:pt x="2470" y="1783"/>
                  </a:cubicBezTo>
                  <a:lnTo>
                    <a:pt x="822" y="131"/>
                  </a:lnTo>
                  <a:cubicBezTo>
                    <a:pt x="733" y="44"/>
                    <a:pt x="616" y="1"/>
                    <a:pt x="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8"/>
            <p:cNvSpPr/>
            <p:nvPr/>
          </p:nvSpPr>
          <p:spPr>
            <a:xfrm>
              <a:off x="2987479" y="1890625"/>
              <a:ext cx="80001" cy="77312"/>
            </a:xfrm>
            <a:custGeom>
              <a:avLst/>
              <a:gdLst/>
              <a:ahLst/>
              <a:cxnLst/>
              <a:rect l="l" t="t" r="r" b="b"/>
              <a:pathLst>
                <a:path w="2648" h="2559" extrusionOk="0">
                  <a:moveTo>
                    <a:pt x="2150" y="1"/>
                  </a:moveTo>
                  <a:cubicBezTo>
                    <a:pt x="2032" y="1"/>
                    <a:pt x="1915" y="47"/>
                    <a:pt x="1826" y="138"/>
                  </a:cubicBezTo>
                  <a:lnTo>
                    <a:pt x="178" y="1786"/>
                  </a:lnTo>
                  <a:cubicBezTo>
                    <a:pt x="0" y="1964"/>
                    <a:pt x="0" y="2247"/>
                    <a:pt x="178" y="2425"/>
                  </a:cubicBezTo>
                  <a:cubicBezTo>
                    <a:pt x="267" y="2514"/>
                    <a:pt x="382" y="2558"/>
                    <a:pt x="498" y="2558"/>
                  </a:cubicBezTo>
                  <a:cubicBezTo>
                    <a:pt x="614" y="2558"/>
                    <a:pt x="730" y="2514"/>
                    <a:pt x="822" y="2425"/>
                  </a:cubicBezTo>
                  <a:lnTo>
                    <a:pt x="2469" y="777"/>
                  </a:lnTo>
                  <a:cubicBezTo>
                    <a:pt x="2647" y="600"/>
                    <a:pt x="2647" y="311"/>
                    <a:pt x="2469" y="134"/>
                  </a:cubicBezTo>
                  <a:cubicBezTo>
                    <a:pt x="2381" y="45"/>
                    <a:pt x="2265" y="1"/>
                    <a:pt x="2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8"/>
            <p:cNvSpPr/>
            <p:nvPr/>
          </p:nvSpPr>
          <p:spPr>
            <a:xfrm>
              <a:off x="2789048" y="2099358"/>
              <a:ext cx="101058" cy="9658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2514" y="1"/>
                  </a:moveTo>
                  <a:cubicBezTo>
                    <a:pt x="2320" y="1"/>
                    <a:pt x="2127" y="75"/>
                    <a:pt x="1980" y="224"/>
                  </a:cubicBezTo>
                  <a:lnTo>
                    <a:pt x="299" y="1906"/>
                  </a:lnTo>
                  <a:cubicBezTo>
                    <a:pt x="1" y="2199"/>
                    <a:pt x="1" y="2679"/>
                    <a:pt x="299" y="2977"/>
                  </a:cubicBezTo>
                  <a:cubicBezTo>
                    <a:pt x="445" y="3123"/>
                    <a:pt x="639" y="3197"/>
                    <a:pt x="833" y="3197"/>
                  </a:cubicBezTo>
                  <a:cubicBezTo>
                    <a:pt x="1027" y="3197"/>
                    <a:pt x="1221" y="3123"/>
                    <a:pt x="1370" y="2977"/>
                  </a:cubicBezTo>
                  <a:lnTo>
                    <a:pt x="3051" y="1295"/>
                  </a:lnTo>
                  <a:cubicBezTo>
                    <a:pt x="3345" y="998"/>
                    <a:pt x="3345" y="517"/>
                    <a:pt x="3051" y="224"/>
                  </a:cubicBezTo>
                  <a:cubicBezTo>
                    <a:pt x="2903" y="75"/>
                    <a:pt x="2708" y="1"/>
                    <a:pt x="2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8"/>
            <p:cNvSpPr/>
            <p:nvPr/>
          </p:nvSpPr>
          <p:spPr>
            <a:xfrm>
              <a:off x="2953491" y="2099358"/>
              <a:ext cx="101058" cy="9658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831" y="1"/>
                  </a:moveTo>
                  <a:cubicBezTo>
                    <a:pt x="637" y="1"/>
                    <a:pt x="443" y="75"/>
                    <a:pt x="294" y="224"/>
                  </a:cubicBezTo>
                  <a:cubicBezTo>
                    <a:pt x="1" y="517"/>
                    <a:pt x="1" y="998"/>
                    <a:pt x="294" y="1295"/>
                  </a:cubicBezTo>
                  <a:lnTo>
                    <a:pt x="1975" y="2977"/>
                  </a:lnTo>
                  <a:cubicBezTo>
                    <a:pt x="2124" y="3123"/>
                    <a:pt x="2319" y="3197"/>
                    <a:pt x="2513" y="3197"/>
                  </a:cubicBezTo>
                  <a:cubicBezTo>
                    <a:pt x="2707" y="3197"/>
                    <a:pt x="2900" y="3123"/>
                    <a:pt x="3047" y="2977"/>
                  </a:cubicBezTo>
                  <a:cubicBezTo>
                    <a:pt x="3345" y="2679"/>
                    <a:pt x="3345" y="2199"/>
                    <a:pt x="3047" y="1906"/>
                  </a:cubicBezTo>
                  <a:lnTo>
                    <a:pt x="1365" y="224"/>
                  </a:lnTo>
                  <a:cubicBezTo>
                    <a:pt x="1219" y="75"/>
                    <a:pt x="1025" y="1"/>
                    <a:pt x="8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8"/>
            <p:cNvSpPr/>
            <p:nvPr/>
          </p:nvSpPr>
          <p:spPr>
            <a:xfrm>
              <a:off x="2781949" y="1893918"/>
              <a:ext cx="279579" cy="279579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"/>
                  </a:moveTo>
                  <a:cubicBezTo>
                    <a:pt x="2076" y="1"/>
                    <a:pt x="0" y="2071"/>
                    <a:pt x="0" y="4627"/>
                  </a:cubicBezTo>
                  <a:cubicBezTo>
                    <a:pt x="0" y="7183"/>
                    <a:pt x="2076" y="9253"/>
                    <a:pt x="4627" y="9253"/>
                  </a:cubicBezTo>
                  <a:cubicBezTo>
                    <a:pt x="7183" y="9253"/>
                    <a:pt x="9253" y="7183"/>
                    <a:pt x="9253" y="4627"/>
                  </a:cubicBezTo>
                  <a:cubicBezTo>
                    <a:pt x="9253" y="2071"/>
                    <a:pt x="7183" y="1"/>
                    <a:pt x="4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2807206" y="1920625"/>
              <a:ext cx="240093" cy="226105"/>
            </a:xfrm>
            <a:custGeom>
              <a:avLst/>
              <a:gdLst/>
              <a:ahLst/>
              <a:cxnLst/>
              <a:rect l="l" t="t" r="r" b="b"/>
              <a:pathLst>
                <a:path w="7947" h="7484" extrusionOk="0">
                  <a:moveTo>
                    <a:pt x="3790" y="0"/>
                  </a:moveTo>
                  <a:cubicBezTo>
                    <a:pt x="3347" y="0"/>
                    <a:pt x="2900" y="79"/>
                    <a:pt x="2470" y="241"/>
                  </a:cubicBezTo>
                  <a:cubicBezTo>
                    <a:pt x="1057" y="774"/>
                    <a:pt x="101" y="2110"/>
                    <a:pt x="48" y="3623"/>
                  </a:cubicBezTo>
                  <a:cubicBezTo>
                    <a:pt x="0" y="5136"/>
                    <a:pt x="870" y="6529"/>
                    <a:pt x="2249" y="7154"/>
                  </a:cubicBezTo>
                  <a:cubicBezTo>
                    <a:pt x="2742" y="7375"/>
                    <a:pt x="3266" y="7483"/>
                    <a:pt x="3786" y="7483"/>
                  </a:cubicBezTo>
                  <a:cubicBezTo>
                    <a:pt x="4720" y="7483"/>
                    <a:pt x="5642" y="7135"/>
                    <a:pt x="6351" y="6472"/>
                  </a:cubicBezTo>
                  <a:cubicBezTo>
                    <a:pt x="7869" y="5059"/>
                    <a:pt x="7946" y="2686"/>
                    <a:pt x="6524" y="1187"/>
                  </a:cubicBezTo>
                  <a:cubicBezTo>
                    <a:pt x="5802" y="414"/>
                    <a:pt x="4806" y="0"/>
                    <a:pt x="3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2905182" y="1948934"/>
              <a:ext cx="30484" cy="108732"/>
            </a:xfrm>
            <a:custGeom>
              <a:avLst/>
              <a:gdLst/>
              <a:ahLst/>
              <a:cxnLst/>
              <a:rect l="l" t="t" r="r" b="b"/>
              <a:pathLst>
                <a:path w="1009" h="3599" extrusionOk="0">
                  <a:moveTo>
                    <a:pt x="505" y="0"/>
                  </a:moveTo>
                  <a:cubicBezTo>
                    <a:pt x="226" y="0"/>
                    <a:pt x="0" y="226"/>
                    <a:pt x="0" y="505"/>
                  </a:cubicBezTo>
                  <a:lnTo>
                    <a:pt x="0" y="3094"/>
                  </a:lnTo>
                  <a:cubicBezTo>
                    <a:pt x="0" y="3373"/>
                    <a:pt x="226" y="3599"/>
                    <a:pt x="505" y="3599"/>
                  </a:cubicBezTo>
                  <a:cubicBezTo>
                    <a:pt x="783" y="3599"/>
                    <a:pt x="1009" y="3373"/>
                    <a:pt x="1009" y="3094"/>
                  </a:cubicBezTo>
                  <a:lnTo>
                    <a:pt x="1009" y="505"/>
                  </a:lnTo>
                  <a:cubicBezTo>
                    <a:pt x="1009" y="226"/>
                    <a:pt x="783" y="0"/>
                    <a:pt x="5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2903732" y="2027786"/>
              <a:ext cx="75499" cy="72508"/>
            </a:xfrm>
            <a:custGeom>
              <a:avLst/>
              <a:gdLst/>
              <a:ahLst/>
              <a:cxnLst/>
              <a:rect l="l" t="t" r="r" b="b"/>
              <a:pathLst>
                <a:path w="2499" h="2400" extrusionOk="0">
                  <a:moveTo>
                    <a:pt x="553" y="0"/>
                  </a:moveTo>
                  <a:cubicBezTo>
                    <a:pt x="424" y="0"/>
                    <a:pt x="296" y="49"/>
                    <a:pt x="197" y="148"/>
                  </a:cubicBezTo>
                  <a:cubicBezTo>
                    <a:pt x="0" y="345"/>
                    <a:pt x="0" y="667"/>
                    <a:pt x="197" y="864"/>
                  </a:cubicBezTo>
                  <a:lnTo>
                    <a:pt x="1590" y="2252"/>
                  </a:lnTo>
                  <a:cubicBezTo>
                    <a:pt x="1689" y="2351"/>
                    <a:pt x="1817" y="2400"/>
                    <a:pt x="1946" y="2400"/>
                  </a:cubicBezTo>
                  <a:cubicBezTo>
                    <a:pt x="2074" y="2400"/>
                    <a:pt x="2203" y="2351"/>
                    <a:pt x="2301" y="2252"/>
                  </a:cubicBezTo>
                  <a:cubicBezTo>
                    <a:pt x="2498" y="2055"/>
                    <a:pt x="2498" y="1738"/>
                    <a:pt x="2301" y="1541"/>
                  </a:cubicBezTo>
                  <a:lnTo>
                    <a:pt x="908" y="148"/>
                  </a:lnTo>
                  <a:cubicBezTo>
                    <a:pt x="810" y="49"/>
                    <a:pt x="681" y="0"/>
                    <a:pt x="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3007207" y="1841229"/>
              <a:ext cx="111058" cy="103233"/>
            </a:xfrm>
            <a:custGeom>
              <a:avLst/>
              <a:gdLst/>
              <a:ahLst/>
              <a:cxnLst/>
              <a:rect l="l" t="t" r="r" b="b"/>
              <a:pathLst>
                <a:path w="3676" h="3417" extrusionOk="0">
                  <a:moveTo>
                    <a:pt x="1760" y="1"/>
                  </a:moveTo>
                  <a:cubicBezTo>
                    <a:pt x="1307" y="1"/>
                    <a:pt x="858" y="174"/>
                    <a:pt x="519" y="510"/>
                  </a:cubicBezTo>
                  <a:lnTo>
                    <a:pt x="346" y="683"/>
                  </a:lnTo>
                  <a:cubicBezTo>
                    <a:pt x="0" y="1029"/>
                    <a:pt x="0" y="1586"/>
                    <a:pt x="346" y="1927"/>
                  </a:cubicBezTo>
                  <a:lnTo>
                    <a:pt x="1576" y="3157"/>
                  </a:lnTo>
                  <a:cubicBezTo>
                    <a:pt x="1745" y="3326"/>
                    <a:pt x="1970" y="3416"/>
                    <a:pt x="2197" y="3416"/>
                  </a:cubicBezTo>
                  <a:cubicBezTo>
                    <a:pt x="2305" y="3416"/>
                    <a:pt x="2414" y="3396"/>
                    <a:pt x="2518" y="3354"/>
                  </a:cubicBezTo>
                  <a:cubicBezTo>
                    <a:pt x="2633" y="3311"/>
                    <a:pt x="2734" y="3243"/>
                    <a:pt x="2820" y="3157"/>
                  </a:cubicBezTo>
                  <a:lnTo>
                    <a:pt x="2998" y="2984"/>
                  </a:lnTo>
                  <a:cubicBezTo>
                    <a:pt x="3675" y="2297"/>
                    <a:pt x="3675" y="1192"/>
                    <a:pt x="2998" y="510"/>
                  </a:cubicBezTo>
                  <a:cubicBezTo>
                    <a:pt x="2916" y="428"/>
                    <a:pt x="2825" y="356"/>
                    <a:pt x="2734" y="294"/>
                  </a:cubicBezTo>
                  <a:cubicBezTo>
                    <a:pt x="2437" y="97"/>
                    <a:pt x="2097" y="1"/>
                    <a:pt x="17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2785151" y="1914372"/>
              <a:ext cx="260123" cy="238733"/>
            </a:xfrm>
            <a:custGeom>
              <a:avLst/>
              <a:gdLst/>
              <a:ahLst/>
              <a:cxnLst/>
              <a:rect l="l" t="t" r="r" b="b"/>
              <a:pathLst>
                <a:path w="8610" h="7902" extrusionOk="0">
                  <a:moveTo>
                    <a:pt x="4580" y="1"/>
                  </a:moveTo>
                  <a:cubicBezTo>
                    <a:pt x="2561" y="1"/>
                    <a:pt x="577" y="1533"/>
                    <a:pt x="577" y="3950"/>
                  </a:cubicBezTo>
                  <a:cubicBezTo>
                    <a:pt x="577" y="6334"/>
                    <a:pt x="2542" y="7902"/>
                    <a:pt x="4570" y="7902"/>
                  </a:cubicBezTo>
                  <a:cubicBezTo>
                    <a:pt x="5603" y="7902"/>
                    <a:pt x="6652" y="7495"/>
                    <a:pt x="7466" y="6583"/>
                  </a:cubicBezTo>
                  <a:cubicBezTo>
                    <a:pt x="7730" y="6285"/>
                    <a:pt x="7951" y="5948"/>
                    <a:pt x="8119" y="5583"/>
                  </a:cubicBezTo>
                  <a:cubicBezTo>
                    <a:pt x="8191" y="5420"/>
                    <a:pt x="8057" y="5292"/>
                    <a:pt x="7922" y="5292"/>
                  </a:cubicBezTo>
                  <a:cubicBezTo>
                    <a:pt x="7851" y="5292"/>
                    <a:pt x="7780" y="5328"/>
                    <a:pt x="7740" y="5415"/>
                  </a:cubicBezTo>
                  <a:cubicBezTo>
                    <a:pt x="7163" y="6674"/>
                    <a:pt x="5909" y="7486"/>
                    <a:pt x="4521" y="7486"/>
                  </a:cubicBezTo>
                  <a:cubicBezTo>
                    <a:pt x="1658" y="7486"/>
                    <a:pt x="0" y="4253"/>
                    <a:pt x="1610" y="1937"/>
                  </a:cubicBezTo>
                  <a:cubicBezTo>
                    <a:pt x="2312" y="926"/>
                    <a:pt x="3418" y="413"/>
                    <a:pt x="4525" y="413"/>
                  </a:cubicBezTo>
                  <a:cubicBezTo>
                    <a:pt x="5622" y="413"/>
                    <a:pt x="6720" y="916"/>
                    <a:pt x="7427" y="1937"/>
                  </a:cubicBezTo>
                  <a:cubicBezTo>
                    <a:pt x="7980" y="2734"/>
                    <a:pt x="8181" y="3729"/>
                    <a:pt x="7980" y="4680"/>
                  </a:cubicBezTo>
                  <a:cubicBezTo>
                    <a:pt x="7946" y="4833"/>
                    <a:pt x="8067" y="4926"/>
                    <a:pt x="8185" y="4926"/>
                  </a:cubicBezTo>
                  <a:cubicBezTo>
                    <a:pt x="8273" y="4926"/>
                    <a:pt x="8359" y="4876"/>
                    <a:pt x="8383" y="4762"/>
                  </a:cubicBezTo>
                  <a:cubicBezTo>
                    <a:pt x="8609" y="3695"/>
                    <a:pt x="8383" y="2581"/>
                    <a:pt x="7759" y="1687"/>
                  </a:cubicBezTo>
                  <a:cubicBezTo>
                    <a:pt x="6944" y="520"/>
                    <a:pt x="5756" y="1"/>
                    <a:pt x="4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2898777" y="1942680"/>
              <a:ext cx="93113" cy="163838"/>
            </a:xfrm>
            <a:custGeom>
              <a:avLst/>
              <a:gdLst/>
              <a:ahLst/>
              <a:cxnLst/>
              <a:rect l="l" t="t" r="r" b="b"/>
              <a:pathLst>
                <a:path w="3082" h="5423" extrusionOk="0">
                  <a:moveTo>
                    <a:pt x="717" y="376"/>
                  </a:moveTo>
                  <a:cubicBezTo>
                    <a:pt x="894" y="376"/>
                    <a:pt x="1034" y="534"/>
                    <a:pt x="1014" y="712"/>
                  </a:cubicBezTo>
                  <a:lnTo>
                    <a:pt x="1014" y="2677"/>
                  </a:lnTo>
                  <a:cubicBezTo>
                    <a:pt x="918" y="2633"/>
                    <a:pt x="816" y="2612"/>
                    <a:pt x="715" y="2612"/>
                  </a:cubicBezTo>
                  <a:cubicBezTo>
                    <a:pt x="613" y="2612"/>
                    <a:pt x="512" y="2633"/>
                    <a:pt x="419" y="2677"/>
                  </a:cubicBezTo>
                  <a:lnTo>
                    <a:pt x="419" y="712"/>
                  </a:lnTo>
                  <a:cubicBezTo>
                    <a:pt x="395" y="534"/>
                    <a:pt x="534" y="376"/>
                    <a:pt x="717" y="376"/>
                  </a:cubicBezTo>
                  <a:close/>
                  <a:moveTo>
                    <a:pt x="751" y="3027"/>
                  </a:moveTo>
                  <a:cubicBezTo>
                    <a:pt x="883" y="3027"/>
                    <a:pt x="921" y="3102"/>
                    <a:pt x="2321" y="4502"/>
                  </a:cubicBezTo>
                  <a:lnTo>
                    <a:pt x="2316" y="4502"/>
                  </a:lnTo>
                  <a:cubicBezTo>
                    <a:pt x="2465" y="4613"/>
                    <a:pt x="2480" y="4824"/>
                    <a:pt x="2350" y="4954"/>
                  </a:cubicBezTo>
                  <a:cubicBezTo>
                    <a:pt x="2291" y="5013"/>
                    <a:pt x="2214" y="5042"/>
                    <a:pt x="2138" y="5042"/>
                  </a:cubicBezTo>
                  <a:cubicBezTo>
                    <a:pt x="2048" y="5042"/>
                    <a:pt x="1958" y="5001"/>
                    <a:pt x="1898" y="4920"/>
                  </a:cubicBezTo>
                  <a:lnTo>
                    <a:pt x="510" y="3537"/>
                  </a:lnTo>
                  <a:cubicBezTo>
                    <a:pt x="327" y="3344"/>
                    <a:pt x="457" y="3032"/>
                    <a:pt x="721" y="3027"/>
                  </a:cubicBezTo>
                  <a:cubicBezTo>
                    <a:pt x="732" y="3027"/>
                    <a:pt x="742" y="3027"/>
                    <a:pt x="751" y="3027"/>
                  </a:cubicBezTo>
                  <a:close/>
                  <a:moveTo>
                    <a:pt x="717" y="1"/>
                  </a:moveTo>
                  <a:cubicBezTo>
                    <a:pt x="327" y="1"/>
                    <a:pt x="6" y="318"/>
                    <a:pt x="6" y="712"/>
                  </a:cubicBezTo>
                  <a:lnTo>
                    <a:pt x="6" y="3306"/>
                  </a:lnTo>
                  <a:cubicBezTo>
                    <a:pt x="1" y="3498"/>
                    <a:pt x="78" y="3685"/>
                    <a:pt x="217" y="3820"/>
                  </a:cubicBezTo>
                  <a:cubicBezTo>
                    <a:pt x="1629" y="5204"/>
                    <a:pt x="1610" y="5285"/>
                    <a:pt x="1865" y="5376"/>
                  </a:cubicBezTo>
                  <a:cubicBezTo>
                    <a:pt x="1953" y="5408"/>
                    <a:pt x="2038" y="5423"/>
                    <a:pt x="2120" y="5423"/>
                  </a:cubicBezTo>
                  <a:cubicBezTo>
                    <a:pt x="2703" y="5423"/>
                    <a:pt x="3081" y="4681"/>
                    <a:pt x="2609" y="4209"/>
                  </a:cubicBezTo>
                  <a:lnTo>
                    <a:pt x="1428" y="3027"/>
                  </a:lnTo>
                  <a:lnTo>
                    <a:pt x="1428" y="712"/>
                  </a:lnTo>
                  <a:cubicBezTo>
                    <a:pt x="1428" y="318"/>
                    <a:pt x="1110" y="1"/>
                    <a:pt x="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2955968" y="209117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2956119" y="2091442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2725211" y="1841138"/>
              <a:ext cx="111061" cy="103327"/>
            </a:xfrm>
            <a:custGeom>
              <a:avLst/>
              <a:gdLst/>
              <a:ahLst/>
              <a:cxnLst/>
              <a:rect l="l" t="t" r="r" b="b"/>
              <a:pathLst>
                <a:path w="3676" h="3420" extrusionOk="0">
                  <a:moveTo>
                    <a:pt x="1922" y="0"/>
                  </a:moveTo>
                  <a:cubicBezTo>
                    <a:pt x="1474" y="0"/>
                    <a:pt x="1026" y="170"/>
                    <a:pt x="682" y="508"/>
                  </a:cubicBezTo>
                  <a:cubicBezTo>
                    <a:pt x="668" y="527"/>
                    <a:pt x="649" y="547"/>
                    <a:pt x="634" y="561"/>
                  </a:cubicBezTo>
                  <a:cubicBezTo>
                    <a:pt x="0" y="1253"/>
                    <a:pt x="24" y="2319"/>
                    <a:pt x="682" y="2987"/>
                  </a:cubicBezTo>
                  <a:lnTo>
                    <a:pt x="860" y="3160"/>
                  </a:lnTo>
                  <a:cubicBezTo>
                    <a:pt x="1031" y="3333"/>
                    <a:pt x="1255" y="3419"/>
                    <a:pt x="1480" y="3419"/>
                  </a:cubicBezTo>
                  <a:cubicBezTo>
                    <a:pt x="1706" y="3419"/>
                    <a:pt x="1931" y="3333"/>
                    <a:pt x="2104" y="3160"/>
                  </a:cubicBezTo>
                  <a:lnTo>
                    <a:pt x="3334" y="1930"/>
                  </a:lnTo>
                  <a:cubicBezTo>
                    <a:pt x="3675" y="1589"/>
                    <a:pt x="3675" y="1032"/>
                    <a:pt x="3334" y="686"/>
                  </a:cubicBezTo>
                  <a:lnTo>
                    <a:pt x="3161" y="508"/>
                  </a:lnTo>
                  <a:cubicBezTo>
                    <a:pt x="2818" y="170"/>
                    <a:pt x="2370" y="0"/>
                    <a:pt x="1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2718534" y="1784068"/>
              <a:ext cx="404243" cy="418171"/>
            </a:xfrm>
            <a:custGeom>
              <a:avLst/>
              <a:gdLst/>
              <a:ahLst/>
              <a:cxnLst/>
              <a:rect l="l" t="t" r="r" b="b"/>
              <a:pathLst>
                <a:path w="13380" h="13841" extrusionOk="0">
                  <a:moveTo>
                    <a:pt x="7634" y="413"/>
                  </a:moveTo>
                  <a:cubicBezTo>
                    <a:pt x="8316" y="413"/>
                    <a:pt x="8950" y="773"/>
                    <a:pt x="9301" y="1360"/>
                  </a:cubicBezTo>
                  <a:cubicBezTo>
                    <a:pt x="9421" y="1508"/>
                    <a:pt x="9546" y="1950"/>
                    <a:pt x="10074" y="2123"/>
                  </a:cubicBezTo>
                  <a:cubicBezTo>
                    <a:pt x="9930" y="2248"/>
                    <a:pt x="9796" y="2383"/>
                    <a:pt x="9671" y="2527"/>
                  </a:cubicBezTo>
                  <a:cubicBezTo>
                    <a:pt x="9113" y="2239"/>
                    <a:pt x="8960" y="1782"/>
                    <a:pt x="8849" y="1629"/>
                  </a:cubicBezTo>
                  <a:cubicBezTo>
                    <a:pt x="8595" y="1201"/>
                    <a:pt x="8133" y="942"/>
                    <a:pt x="7634" y="942"/>
                  </a:cubicBezTo>
                  <a:lnTo>
                    <a:pt x="5674" y="942"/>
                  </a:lnTo>
                  <a:cubicBezTo>
                    <a:pt x="5174" y="942"/>
                    <a:pt x="4713" y="1201"/>
                    <a:pt x="4458" y="1629"/>
                  </a:cubicBezTo>
                  <a:cubicBezTo>
                    <a:pt x="4338" y="1797"/>
                    <a:pt x="4208" y="2181"/>
                    <a:pt x="3738" y="2469"/>
                  </a:cubicBezTo>
                  <a:cubicBezTo>
                    <a:pt x="3723" y="2455"/>
                    <a:pt x="3714" y="2445"/>
                    <a:pt x="3699" y="2431"/>
                  </a:cubicBezTo>
                  <a:lnTo>
                    <a:pt x="3526" y="2258"/>
                  </a:lnTo>
                  <a:cubicBezTo>
                    <a:pt x="3464" y="2195"/>
                    <a:pt x="3401" y="2138"/>
                    <a:pt x="3334" y="2090"/>
                  </a:cubicBezTo>
                  <a:cubicBezTo>
                    <a:pt x="3776" y="1888"/>
                    <a:pt x="3882" y="1523"/>
                    <a:pt x="4007" y="1360"/>
                  </a:cubicBezTo>
                  <a:cubicBezTo>
                    <a:pt x="4357" y="773"/>
                    <a:pt x="4987" y="413"/>
                    <a:pt x="5674" y="413"/>
                  </a:cubicBezTo>
                  <a:close/>
                  <a:moveTo>
                    <a:pt x="3219" y="4444"/>
                  </a:moveTo>
                  <a:lnTo>
                    <a:pt x="3469" y="4694"/>
                  </a:lnTo>
                  <a:cubicBezTo>
                    <a:pt x="3349" y="4804"/>
                    <a:pt x="3228" y="4924"/>
                    <a:pt x="3118" y="5049"/>
                  </a:cubicBezTo>
                  <a:lnTo>
                    <a:pt x="2868" y="4799"/>
                  </a:lnTo>
                  <a:lnTo>
                    <a:pt x="3219" y="4444"/>
                  </a:lnTo>
                  <a:close/>
                  <a:moveTo>
                    <a:pt x="10233" y="4444"/>
                  </a:moveTo>
                  <a:lnTo>
                    <a:pt x="10588" y="4794"/>
                  </a:lnTo>
                  <a:lnTo>
                    <a:pt x="10338" y="5049"/>
                  </a:lnTo>
                  <a:cubicBezTo>
                    <a:pt x="10228" y="4924"/>
                    <a:pt x="10108" y="4804"/>
                    <a:pt x="9988" y="4694"/>
                  </a:cubicBezTo>
                  <a:lnTo>
                    <a:pt x="10233" y="4444"/>
                  </a:lnTo>
                  <a:close/>
                  <a:moveTo>
                    <a:pt x="2143" y="2095"/>
                  </a:moveTo>
                  <a:cubicBezTo>
                    <a:pt x="2959" y="2095"/>
                    <a:pt x="3344" y="2681"/>
                    <a:pt x="3411" y="2719"/>
                  </a:cubicBezTo>
                  <a:cubicBezTo>
                    <a:pt x="3603" y="2916"/>
                    <a:pt x="3661" y="3204"/>
                    <a:pt x="3555" y="3459"/>
                  </a:cubicBezTo>
                  <a:cubicBezTo>
                    <a:pt x="3488" y="3627"/>
                    <a:pt x="3536" y="3545"/>
                    <a:pt x="2181" y="4905"/>
                  </a:cubicBezTo>
                  <a:cubicBezTo>
                    <a:pt x="2049" y="5037"/>
                    <a:pt x="1876" y="5103"/>
                    <a:pt x="1703" y="5103"/>
                  </a:cubicBezTo>
                  <a:cubicBezTo>
                    <a:pt x="1530" y="5103"/>
                    <a:pt x="1357" y="5037"/>
                    <a:pt x="1225" y="4905"/>
                  </a:cubicBezTo>
                  <a:lnTo>
                    <a:pt x="1052" y="4732"/>
                  </a:lnTo>
                  <a:cubicBezTo>
                    <a:pt x="96" y="3776"/>
                    <a:pt x="745" y="2095"/>
                    <a:pt x="2143" y="2095"/>
                  </a:cubicBezTo>
                  <a:close/>
                  <a:moveTo>
                    <a:pt x="7634" y="1355"/>
                  </a:moveTo>
                  <a:cubicBezTo>
                    <a:pt x="7989" y="1355"/>
                    <a:pt x="8316" y="1537"/>
                    <a:pt x="8498" y="1840"/>
                  </a:cubicBezTo>
                  <a:cubicBezTo>
                    <a:pt x="8609" y="1994"/>
                    <a:pt x="8806" y="2541"/>
                    <a:pt x="9483" y="2892"/>
                  </a:cubicBezTo>
                  <a:cubicBezTo>
                    <a:pt x="9373" y="3272"/>
                    <a:pt x="9474" y="3685"/>
                    <a:pt x="9757" y="3963"/>
                  </a:cubicBezTo>
                  <a:lnTo>
                    <a:pt x="9945" y="4155"/>
                  </a:lnTo>
                  <a:lnTo>
                    <a:pt x="9671" y="4429"/>
                  </a:lnTo>
                  <a:cubicBezTo>
                    <a:pt x="8812" y="3771"/>
                    <a:pt x="7775" y="3430"/>
                    <a:pt x="6727" y="3430"/>
                  </a:cubicBezTo>
                  <a:cubicBezTo>
                    <a:pt x="6123" y="3430"/>
                    <a:pt x="5514" y="3544"/>
                    <a:pt x="4934" y="3776"/>
                  </a:cubicBezTo>
                  <a:cubicBezTo>
                    <a:pt x="4709" y="3865"/>
                    <a:pt x="4803" y="4172"/>
                    <a:pt x="5004" y="4172"/>
                  </a:cubicBezTo>
                  <a:cubicBezTo>
                    <a:pt x="5030" y="4172"/>
                    <a:pt x="5058" y="4167"/>
                    <a:pt x="5088" y="4155"/>
                  </a:cubicBezTo>
                  <a:cubicBezTo>
                    <a:pt x="5630" y="3939"/>
                    <a:pt x="6182" y="3839"/>
                    <a:pt x="6722" y="3839"/>
                  </a:cubicBezTo>
                  <a:cubicBezTo>
                    <a:pt x="9050" y="3839"/>
                    <a:pt x="11146" y="5709"/>
                    <a:pt x="11146" y="8263"/>
                  </a:cubicBezTo>
                  <a:cubicBezTo>
                    <a:pt x="11146" y="10813"/>
                    <a:pt x="9054" y="12685"/>
                    <a:pt x="6729" y="12685"/>
                  </a:cubicBezTo>
                  <a:cubicBezTo>
                    <a:pt x="6175" y="12685"/>
                    <a:pt x="5609" y="12579"/>
                    <a:pt x="5054" y="12351"/>
                  </a:cubicBezTo>
                  <a:cubicBezTo>
                    <a:pt x="1768" y="11011"/>
                    <a:pt x="1297" y="6442"/>
                    <a:pt x="4381" y="4511"/>
                  </a:cubicBezTo>
                  <a:cubicBezTo>
                    <a:pt x="4564" y="4385"/>
                    <a:pt x="4445" y="4132"/>
                    <a:pt x="4267" y="4132"/>
                  </a:cubicBezTo>
                  <a:cubicBezTo>
                    <a:pt x="4235" y="4132"/>
                    <a:pt x="4200" y="4141"/>
                    <a:pt x="4165" y="4160"/>
                  </a:cubicBezTo>
                  <a:cubicBezTo>
                    <a:pt x="4036" y="4247"/>
                    <a:pt x="3906" y="4333"/>
                    <a:pt x="3781" y="4429"/>
                  </a:cubicBezTo>
                  <a:lnTo>
                    <a:pt x="3507" y="4155"/>
                  </a:lnTo>
                  <a:cubicBezTo>
                    <a:pt x="3598" y="4040"/>
                    <a:pt x="4016" y="3786"/>
                    <a:pt x="4016" y="3195"/>
                  </a:cubicBezTo>
                  <a:cubicBezTo>
                    <a:pt x="4016" y="3070"/>
                    <a:pt x="3992" y="2945"/>
                    <a:pt x="3954" y="2825"/>
                  </a:cubicBezTo>
                  <a:cubicBezTo>
                    <a:pt x="4526" y="2474"/>
                    <a:pt x="4698" y="1998"/>
                    <a:pt x="4814" y="1840"/>
                  </a:cubicBezTo>
                  <a:cubicBezTo>
                    <a:pt x="4992" y="1537"/>
                    <a:pt x="5318" y="1355"/>
                    <a:pt x="5674" y="1355"/>
                  </a:cubicBezTo>
                  <a:close/>
                  <a:moveTo>
                    <a:pt x="3449" y="11813"/>
                  </a:moveTo>
                  <a:cubicBezTo>
                    <a:pt x="3728" y="12068"/>
                    <a:pt x="4031" y="12289"/>
                    <a:pt x="4357" y="12471"/>
                  </a:cubicBezTo>
                  <a:lnTo>
                    <a:pt x="3560" y="13269"/>
                  </a:lnTo>
                  <a:cubicBezTo>
                    <a:pt x="3453" y="13367"/>
                    <a:pt x="3318" y="13415"/>
                    <a:pt x="3184" y="13415"/>
                  </a:cubicBezTo>
                  <a:cubicBezTo>
                    <a:pt x="3042" y="13415"/>
                    <a:pt x="2900" y="13361"/>
                    <a:pt x="2791" y="13254"/>
                  </a:cubicBezTo>
                  <a:cubicBezTo>
                    <a:pt x="2585" y="13043"/>
                    <a:pt x="2575" y="12707"/>
                    <a:pt x="2777" y="12486"/>
                  </a:cubicBezTo>
                  <a:lnTo>
                    <a:pt x="3449" y="11813"/>
                  </a:lnTo>
                  <a:close/>
                  <a:moveTo>
                    <a:pt x="10007" y="11808"/>
                  </a:moveTo>
                  <a:lnTo>
                    <a:pt x="10680" y="12486"/>
                  </a:lnTo>
                  <a:cubicBezTo>
                    <a:pt x="10910" y="12702"/>
                    <a:pt x="10920" y="13062"/>
                    <a:pt x="10694" y="13283"/>
                  </a:cubicBezTo>
                  <a:cubicBezTo>
                    <a:pt x="10586" y="13391"/>
                    <a:pt x="10444" y="13445"/>
                    <a:pt x="10303" y="13445"/>
                  </a:cubicBezTo>
                  <a:cubicBezTo>
                    <a:pt x="10156" y="13445"/>
                    <a:pt x="10009" y="13386"/>
                    <a:pt x="9901" y="13269"/>
                  </a:cubicBezTo>
                  <a:lnTo>
                    <a:pt x="9104" y="12471"/>
                  </a:lnTo>
                  <a:cubicBezTo>
                    <a:pt x="9430" y="12284"/>
                    <a:pt x="9733" y="12063"/>
                    <a:pt x="10007" y="11808"/>
                  </a:cubicBezTo>
                  <a:close/>
                  <a:moveTo>
                    <a:pt x="5674" y="0"/>
                  </a:moveTo>
                  <a:cubicBezTo>
                    <a:pt x="4843" y="0"/>
                    <a:pt x="4079" y="437"/>
                    <a:pt x="3651" y="1148"/>
                  </a:cubicBezTo>
                  <a:lnTo>
                    <a:pt x="3478" y="1432"/>
                  </a:lnTo>
                  <a:cubicBezTo>
                    <a:pt x="3296" y="1742"/>
                    <a:pt x="2998" y="1774"/>
                    <a:pt x="2837" y="1774"/>
                  </a:cubicBezTo>
                  <a:cubicBezTo>
                    <a:pt x="2794" y="1774"/>
                    <a:pt x="2761" y="1772"/>
                    <a:pt x="2742" y="1772"/>
                  </a:cubicBezTo>
                  <a:cubicBezTo>
                    <a:pt x="2736" y="1772"/>
                    <a:pt x="2732" y="1772"/>
                    <a:pt x="2729" y="1773"/>
                  </a:cubicBezTo>
                  <a:cubicBezTo>
                    <a:pt x="2533" y="1710"/>
                    <a:pt x="2334" y="1680"/>
                    <a:pt x="2137" y="1680"/>
                  </a:cubicBezTo>
                  <a:cubicBezTo>
                    <a:pt x="1469" y="1680"/>
                    <a:pt x="830" y="2026"/>
                    <a:pt x="466" y="2623"/>
                  </a:cubicBezTo>
                  <a:cubicBezTo>
                    <a:pt x="0" y="3392"/>
                    <a:pt x="120" y="4381"/>
                    <a:pt x="759" y="5020"/>
                  </a:cubicBezTo>
                  <a:cubicBezTo>
                    <a:pt x="855" y="5092"/>
                    <a:pt x="1119" y="5515"/>
                    <a:pt x="1701" y="5515"/>
                  </a:cubicBezTo>
                  <a:cubicBezTo>
                    <a:pt x="2253" y="5515"/>
                    <a:pt x="2522" y="5126"/>
                    <a:pt x="2575" y="5087"/>
                  </a:cubicBezTo>
                  <a:lnTo>
                    <a:pt x="2859" y="5371"/>
                  </a:lnTo>
                  <a:cubicBezTo>
                    <a:pt x="1403" y="7321"/>
                    <a:pt x="1682" y="9973"/>
                    <a:pt x="3161" y="11520"/>
                  </a:cubicBezTo>
                  <a:lnTo>
                    <a:pt x="2484" y="12197"/>
                  </a:lnTo>
                  <a:cubicBezTo>
                    <a:pt x="1883" y="12798"/>
                    <a:pt x="2306" y="13840"/>
                    <a:pt x="3166" y="13840"/>
                  </a:cubicBezTo>
                  <a:cubicBezTo>
                    <a:pt x="3421" y="13840"/>
                    <a:pt x="3666" y="13739"/>
                    <a:pt x="3848" y="13557"/>
                  </a:cubicBezTo>
                  <a:lnTo>
                    <a:pt x="4742" y="12663"/>
                  </a:lnTo>
                  <a:cubicBezTo>
                    <a:pt x="5373" y="12949"/>
                    <a:pt x="6051" y="13092"/>
                    <a:pt x="6728" y="13092"/>
                  </a:cubicBezTo>
                  <a:cubicBezTo>
                    <a:pt x="7406" y="13092"/>
                    <a:pt x="8083" y="12949"/>
                    <a:pt x="8715" y="12663"/>
                  </a:cubicBezTo>
                  <a:lnTo>
                    <a:pt x="9603" y="13557"/>
                  </a:lnTo>
                  <a:cubicBezTo>
                    <a:pt x="9786" y="13739"/>
                    <a:pt x="10031" y="13840"/>
                    <a:pt x="10286" y="13840"/>
                  </a:cubicBezTo>
                  <a:cubicBezTo>
                    <a:pt x="11141" y="13840"/>
                    <a:pt x="11578" y="12803"/>
                    <a:pt x="10968" y="12193"/>
                  </a:cubicBezTo>
                  <a:lnTo>
                    <a:pt x="10295" y="11520"/>
                  </a:lnTo>
                  <a:cubicBezTo>
                    <a:pt x="11857" y="9805"/>
                    <a:pt x="11981" y="7225"/>
                    <a:pt x="10593" y="5366"/>
                  </a:cubicBezTo>
                  <a:lnTo>
                    <a:pt x="10872" y="5087"/>
                  </a:lnTo>
                  <a:cubicBezTo>
                    <a:pt x="10934" y="5131"/>
                    <a:pt x="11189" y="5510"/>
                    <a:pt x="11751" y="5510"/>
                  </a:cubicBezTo>
                  <a:cubicBezTo>
                    <a:pt x="12039" y="5510"/>
                    <a:pt x="12313" y="5400"/>
                    <a:pt x="12519" y="5193"/>
                  </a:cubicBezTo>
                  <a:cubicBezTo>
                    <a:pt x="12568" y="5126"/>
                    <a:pt x="13379" y="4540"/>
                    <a:pt x="13255" y="3425"/>
                  </a:cubicBezTo>
                  <a:cubicBezTo>
                    <a:pt x="13241" y="3299"/>
                    <a:pt x="13147" y="3240"/>
                    <a:pt x="13053" y="3240"/>
                  </a:cubicBezTo>
                  <a:cubicBezTo>
                    <a:pt x="12942" y="3240"/>
                    <a:pt x="12831" y="3321"/>
                    <a:pt x="12846" y="3469"/>
                  </a:cubicBezTo>
                  <a:cubicBezTo>
                    <a:pt x="12947" y="4367"/>
                    <a:pt x="12284" y="4823"/>
                    <a:pt x="12231" y="4905"/>
                  </a:cubicBezTo>
                  <a:cubicBezTo>
                    <a:pt x="12099" y="5035"/>
                    <a:pt x="11926" y="5099"/>
                    <a:pt x="11753" y="5099"/>
                  </a:cubicBezTo>
                  <a:cubicBezTo>
                    <a:pt x="11580" y="5099"/>
                    <a:pt x="11407" y="5035"/>
                    <a:pt x="11275" y="4905"/>
                  </a:cubicBezTo>
                  <a:lnTo>
                    <a:pt x="10045" y="3675"/>
                  </a:lnTo>
                  <a:cubicBezTo>
                    <a:pt x="9781" y="3411"/>
                    <a:pt x="9781" y="2983"/>
                    <a:pt x="10045" y="2719"/>
                  </a:cubicBezTo>
                  <a:cubicBezTo>
                    <a:pt x="10137" y="2657"/>
                    <a:pt x="10511" y="2095"/>
                    <a:pt x="11314" y="2095"/>
                  </a:cubicBezTo>
                  <a:cubicBezTo>
                    <a:pt x="11833" y="2095"/>
                    <a:pt x="12323" y="2354"/>
                    <a:pt x="12606" y="2791"/>
                  </a:cubicBezTo>
                  <a:cubicBezTo>
                    <a:pt x="12650" y="2859"/>
                    <a:pt x="12711" y="2888"/>
                    <a:pt x="12772" y="2888"/>
                  </a:cubicBezTo>
                  <a:cubicBezTo>
                    <a:pt x="12916" y="2888"/>
                    <a:pt x="13057" y="2728"/>
                    <a:pt x="12952" y="2565"/>
                  </a:cubicBezTo>
                  <a:cubicBezTo>
                    <a:pt x="12583" y="2005"/>
                    <a:pt x="11962" y="1682"/>
                    <a:pt x="11315" y="1682"/>
                  </a:cubicBezTo>
                  <a:cubicBezTo>
                    <a:pt x="11120" y="1682"/>
                    <a:pt x="10922" y="1711"/>
                    <a:pt x="10728" y="1773"/>
                  </a:cubicBezTo>
                  <a:lnTo>
                    <a:pt x="10425" y="1773"/>
                  </a:lnTo>
                  <a:cubicBezTo>
                    <a:pt x="10180" y="1773"/>
                    <a:pt x="9949" y="1643"/>
                    <a:pt x="9824" y="1432"/>
                  </a:cubicBezTo>
                  <a:lnTo>
                    <a:pt x="9651" y="1148"/>
                  </a:lnTo>
                  <a:cubicBezTo>
                    <a:pt x="9229" y="437"/>
                    <a:pt x="8460" y="5"/>
                    <a:pt x="7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1" name="Google Shape;1091;p38">
            <a:hlinkClick r:id="rId3" action="ppaction://hlinksldjump"/>
          </p:cNvPr>
          <p:cNvSpPr/>
          <p:nvPr/>
        </p:nvSpPr>
        <p:spPr>
          <a:xfrm>
            <a:off x="4855177" y="1626085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solidFill>
                  <a:schemeClr val="dk1"/>
                </a:solidFill>
              </a:rPr>
              <a:t>ALICE</a:t>
            </a:r>
          </a:p>
        </p:txBody>
      </p:sp>
      <p:sp>
        <p:nvSpPr>
          <p:cNvPr id="1092" name="Google Shape;1092;p38">
            <a:hlinkClick r:id="rId3" action="ppaction://hlinksldjump"/>
          </p:cNvPr>
          <p:cNvSpPr/>
          <p:nvPr/>
        </p:nvSpPr>
        <p:spPr>
          <a:xfrm>
            <a:off x="5001694" y="1690989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3" name="Google Shape;1093;p38">
            <a:hlinkClick r:id="rId3" action="ppaction://hlinksldjump"/>
          </p:cNvPr>
          <p:cNvSpPr/>
          <p:nvPr/>
        </p:nvSpPr>
        <p:spPr>
          <a:xfrm>
            <a:off x="4855175" y="2875360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CMS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94" name="Google Shape;1094;p38">
            <a:hlinkClick r:id="rId3" action="ppaction://hlinksldjump"/>
          </p:cNvPr>
          <p:cNvSpPr/>
          <p:nvPr/>
        </p:nvSpPr>
        <p:spPr>
          <a:xfrm>
            <a:off x="4999166" y="2973205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5" name="Google Shape;1095;p38">
            <a:hlinkClick r:id="rId4" action="ppaction://hlinksldjump"/>
          </p:cNvPr>
          <p:cNvSpPr/>
          <p:nvPr/>
        </p:nvSpPr>
        <p:spPr>
          <a:xfrm>
            <a:off x="4855177" y="2256110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ATLAS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96" name="Google Shape;1096;p38">
            <a:hlinkClick r:id="rId4" action="ppaction://hlinksldjump"/>
          </p:cNvPr>
          <p:cNvSpPr/>
          <p:nvPr/>
        </p:nvSpPr>
        <p:spPr>
          <a:xfrm>
            <a:off x="5001694" y="2326010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7" name="Google Shape;1093;p38">
            <a:hlinkClick r:id="rId3" action="ppaction://hlinksldjump"/>
            <a:extLst>
              <a:ext uri="{FF2B5EF4-FFF2-40B4-BE49-F238E27FC236}">
                <a16:creationId xmlns:a16="http://schemas.microsoft.com/office/drawing/2014/main" id="{C4219020-75BB-7098-6BAE-20204AD54FC1}"/>
              </a:ext>
            </a:extLst>
          </p:cNvPr>
          <p:cNvSpPr/>
          <p:nvPr/>
        </p:nvSpPr>
        <p:spPr>
          <a:xfrm>
            <a:off x="4855175" y="3505385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 err="1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LHCb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8" name="Google Shape;1094;p38">
            <a:hlinkClick r:id="rId3" action="ppaction://hlinksldjump"/>
            <a:extLst>
              <a:ext uri="{FF2B5EF4-FFF2-40B4-BE49-F238E27FC236}">
                <a16:creationId xmlns:a16="http://schemas.microsoft.com/office/drawing/2014/main" id="{ADD39C3C-54C6-A836-D28E-6B18479803B7}"/>
              </a:ext>
            </a:extLst>
          </p:cNvPr>
          <p:cNvSpPr/>
          <p:nvPr/>
        </p:nvSpPr>
        <p:spPr>
          <a:xfrm>
            <a:off x="4959597" y="3575285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D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1942733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38"/>
          <p:cNvSpPr/>
          <p:nvPr/>
        </p:nvSpPr>
        <p:spPr>
          <a:xfrm>
            <a:off x="986125" y="1880525"/>
            <a:ext cx="3302700" cy="2123400"/>
          </a:xfrm>
          <a:prstGeom prst="roundRect">
            <a:avLst>
              <a:gd name="adj" fmla="val 12107"/>
            </a:avLst>
          </a:prstGeom>
          <a:solidFill>
            <a:schemeClr val="accen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411475" rIns="2743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000" b="1" dirty="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Detektor na štúdium asymetrie medzi hmotou a antihmotou pri časticiach so spodným kvarkom...</a:t>
            </a:r>
            <a:endParaRPr sz="2000" b="1" dirty="0"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073" name="Google Shape;1073;p38"/>
          <p:cNvSpPr/>
          <p:nvPr/>
        </p:nvSpPr>
        <p:spPr>
          <a:xfrm>
            <a:off x="2311525" y="1554587"/>
            <a:ext cx="651900" cy="6519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4" name="Google Shape;1074;p38"/>
          <p:cNvGrpSpPr/>
          <p:nvPr/>
        </p:nvGrpSpPr>
        <p:grpSpPr>
          <a:xfrm>
            <a:off x="2435354" y="1671452"/>
            <a:ext cx="404243" cy="418171"/>
            <a:chOff x="2718534" y="1784068"/>
            <a:chExt cx="404243" cy="418171"/>
          </a:xfrm>
        </p:grpSpPr>
        <p:sp>
          <p:nvSpPr>
            <p:cNvPr id="1075" name="Google Shape;1075;p38"/>
            <p:cNvSpPr/>
            <p:nvPr/>
          </p:nvSpPr>
          <p:spPr>
            <a:xfrm>
              <a:off x="2773671" y="1790292"/>
              <a:ext cx="296256" cy="81904"/>
            </a:xfrm>
            <a:custGeom>
              <a:avLst/>
              <a:gdLst/>
              <a:ahLst/>
              <a:cxnLst/>
              <a:rect l="l" t="t" r="r" b="b"/>
              <a:pathLst>
                <a:path w="9806" h="2711" extrusionOk="0">
                  <a:moveTo>
                    <a:pt x="3849" y="1"/>
                  </a:moveTo>
                  <a:cubicBezTo>
                    <a:pt x="3090" y="1"/>
                    <a:pt x="2393" y="399"/>
                    <a:pt x="2004" y="1048"/>
                  </a:cubicBezTo>
                  <a:lnTo>
                    <a:pt x="1831" y="1331"/>
                  </a:lnTo>
                  <a:cubicBezTo>
                    <a:pt x="1668" y="1605"/>
                    <a:pt x="1375" y="1768"/>
                    <a:pt x="1058" y="1773"/>
                  </a:cubicBezTo>
                  <a:lnTo>
                    <a:pt x="471" y="1773"/>
                  </a:lnTo>
                  <a:cubicBezTo>
                    <a:pt x="212" y="1773"/>
                    <a:pt x="1" y="1980"/>
                    <a:pt x="1" y="2239"/>
                  </a:cubicBezTo>
                  <a:cubicBezTo>
                    <a:pt x="1" y="2499"/>
                    <a:pt x="212" y="2710"/>
                    <a:pt x="471" y="2710"/>
                  </a:cubicBezTo>
                  <a:lnTo>
                    <a:pt x="1058" y="2710"/>
                  </a:lnTo>
                  <a:cubicBezTo>
                    <a:pt x="1706" y="2710"/>
                    <a:pt x="2307" y="2369"/>
                    <a:pt x="2638" y="1816"/>
                  </a:cubicBezTo>
                  <a:lnTo>
                    <a:pt x="2811" y="1528"/>
                  </a:lnTo>
                  <a:cubicBezTo>
                    <a:pt x="3027" y="1163"/>
                    <a:pt x="3421" y="942"/>
                    <a:pt x="3849" y="937"/>
                  </a:cubicBezTo>
                  <a:lnTo>
                    <a:pt x="5814" y="937"/>
                  </a:lnTo>
                  <a:cubicBezTo>
                    <a:pt x="6236" y="942"/>
                    <a:pt x="6630" y="1163"/>
                    <a:pt x="6851" y="1528"/>
                  </a:cubicBezTo>
                  <a:lnTo>
                    <a:pt x="7019" y="1816"/>
                  </a:lnTo>
                  <a:cubicBezTo>
                    <a:pt x="7356" y="2369"/>
                    <a:pt x="7951" y="2710"/>
                    <a:pt x="8600" y="2710"/>
                  </a:cubicBezTo>
                  <a:lnTo>
                    <a:pt x="9335" y="2710"/>
                  </a:lnTo>
                  <a:cubicBezTo>
                    <a:pt x="9594" y="2710"/>
                    <a:pt x="9806" y="2499"/>
                    <a:pt x="9806" y="2239"/>
                  </a:cubicBezTo>
                  <a:cubicBezTo>
                    <a:pt x="9806" y="1980"/>
                    <a:pt x="9594" y="1773"/>
                    <a:pt x="9335" y="1773"/>
                  </a:cubicBezTo>
                  <a:lnTo>
                    <a:pt x="8600" y="1773"/>
                  </a:lnTo>
                  <a:cubicBezTo>
                    <a:pt x="8283" y="1773"/>
                    <a:pt x="7990" y="1605"/>
                    <a:pt x="7826" y="1331"/>
                  </a:cubicBezTo>
                  <a:lnTo>
                    <a:pt x="7654" y="1048"/>
                  </a:lnTo>
                  <a:cubicBezTo>
                    <a:pt x="7264" y="399"/>
                    <a:pt x="6563" y="1"/>
                    <a:pt x="5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8"/>
            <p:cNvSpPr/>
            <p:nvPr/>
          </p:nvSpPr>
          <p:spPr>
            <a:xfrm>
              <a:off x="2776148" y="1890716"/>
              <a:ext cx="80001" cy="77221"/>
            </a:xfrm>
            <a:custGeom>
              <a:avLst/>
              <a:gdLst/>
              <a:ahLst/>
              <a:cxnLst/>
              <a:rect l="l" t="t" r="r" b="b"/>
              <a:pathLst>
                <a:path w="2648" h="2556" extrusionOk="0">
                  <a:moveTo>
                    <a:pt x="500" y="1"/>
                  </a:moveTo>
                  <a:cubicBezTo>
                    <a:pt x="383" y="1"/>
                    <a:pt x="267" y="44"/>
                    <a:pt x="178" y="131"/>
                  </a:cubicBezTo>
                  <a:cubicBezTo>
                    <a:pt x="0" y="308"/>
                    <a:pt x="0" y="597"/>
                    <a:pt x="178" y="774"/>
                  </a:cubicBezTo>
                  <a:lnTo>
                    <a:pt x="1826" y="2422"/>
                  </a:lnTo>
                  <a:cubicBezTo>
                    <a:pt x="1915" y="2511"/>
                    <a:pt x="2031" y="2555"/>
                    <a:pt x="2148" y="2555"/>
                  </a:cubicBezTo>
                  <a:cubicBezTo>
                    <a:pt x="2264" y="2555"/>
                    <a:pt x="2381" y="2511"/>
                    <a:pt x="2470" y="2422"/>
                  </a:cubicBezTo>
                  <a:cubicBezTo>
                    <a:pt x="2647" y="2244"/>
                    <a:pt x="2647" y="1961"/>
                    <a:pt x="2470" y="1783"/>
                  </a:cubicBezTo>
                  <a:lnTo>
                    <a:pt x="822" y="131"/>
                  </a:lnTo>
                  <a:cubicBezTo>
                    <a:pt x="733" y="44"/>
                    <a:pt x="616" y="1"/>
                    <a:pt x="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8"/>
            <p:cNvSpPr/>
            <p:nvPr/>
          </p:nvSpPr>
          <p:spPr>
            <a:xfrm>
              <a:off x="2987479" y="1890625"/>
              <a:ext cx="80001" cy="77312"/>
            </a:xfrm>
            <a:custGeom>
              <a:avLst/>
              <a:gdLst/>
              <a:ahLst/>
              <a:cxnLst/>
              <a:rect l="l" t="t" r="r" b="b"/>
              <a:pathLst>
                <a:path w="2648" h="2559" extrusionOk="0">
                  <a:moveTo>
                    <a:pt x="2150" y="1"/>
                  </a:moveTo>
                  <a:cubicBezTo>
                    <a:pt x="2032" y="1"/>
                    <a:pt x="1915" y="47"/>
                    <a:pt x="1826" y="138"/>
                  </a:cubicBezTo>
                  <a:lnTo>
                    <a:pt x="178" y="1786"/>
                  </a:lnTo>
                  <a:cubicBezTo>
                    <a:pt x="0" y="1964"/>
                    <a:pt x="0" y="2247"/>
                    <a:pt x="178" y="2425"/>
                  </a:cubicBezTo>
                  <a:cubicBezTo>
                    <a:pt x="267" y="2514"/>
                    <a:pt x="382" y="2558"/>
                    <a:pt x="498" y="2558"/>
                  </a:cubicBezTo>
                  <a:cubicBezTo>
                    <a:pt x="614" y="2558"/>
                    <a:pt x="730" y="2514"/>
                    <a:pt x="822" y="2425"/>
                  </a:cubicBezTo>
                  <a:lnTo>
                    <a:pt x="2469" y="777"/>
                  </a:lnTo>
                  <a:cubicBezTo>
                    <a:pt x="2647" y="600"/>
                    <a:pt x="2647" y="311"/>
                    <a:pt x="2469" y="134"/>
                  </a:cubicBezTo>
                  <a:cubicBezTo>
                    <a:pt x="2381" y="45"/>
                    <a:pt x="2265" y="1"/>
                    <a:pt x="2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8"/>
            <p:cNvSpPr/>
            <p:nvPr/>
          </p:nvSpPr>
          <p:spPr>
            <a:xfrm>
              <a:off x="2789048" y="2099358"/>
              <a:ext cx="101058" cy="9658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2514" y="1"/>
                  </a:moveTo>
                  <a:cubicBezTo>
                    <a:pt x="2320" y="1"/>
                    <a:pt x="2127" y="75"/>
                    <a:pt x="1980" y="224"/>
                  </a:cubicBezTo>
                  <a:lnTo>
                    <a:pt x="299" y="1906"/>
                  </a:lnTo>
                  <a:cubicBezTo>
                    <a:pt x="1" y="2199"/>
                    <a:pt x="1" y="2679"/>
                    <a:pt x="299" y="2977"/>
                  </a:cubicBezTo>
                  <a:cubicBezTo>
                    <a:pt x="445" y="3123"/>
                    <a:pt x="639" y="3197"/>
                    <a:pt x="833" y="3197"/>
                  </a:cubicBezTo>
                  <a:cubicBezTo>
                    <a:pt x="1027" y="3197"/>
                    <a:pt x="1221" y="3123"/>
                    <a:pt x="1370" y="2977"/>
                  </a:cubicBezTo>
                  <a:lnTo>
                    <a:pt x="3051" y="1295"/>
                  </a:lnTo>
                  <a:cubicBezTo>
                    <a:pt x="3345" y="998"/>
                    <a:pt x="3345" y="517"/>
                    <a:pt x="3051" y="224"/>
                  </a:cubicBezTo>
                  <a:cubicBezTo>
                    <a:pt x="2903" y="75"/>
                    <a:pt x="2708" y="1"/>
                    <a:pt x="2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8"/>
            <p:cNvSpPr/>
            <p:nvPr/>
          </p:nvSpPr>
          <p:spPr>
            <a:xfrm>
              <a:off x="2953491" y="2099358"/>
              <a:ext cx="101058" cy="9658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831" y="1"/>
                  </a:moveTo>
                  <a:cubicBezTo>
                    <a:pt x="637" y="1"/>
                    <a:pt x="443" y="75"/>
                    <a:pt x="294" y="224"/>
                  </a:cubicBezTo>
                  <a:cubicBezTo>
                    <a:pt x="1" y="517"/>
                    <a:pt x="1" y="998"/>
                    <a:pt x="294" y="1295"/>
                  </a:cubicBezTo>
                  <a:lnTo>
                    <a:pt x="1975" y="2977"/>
                  </a:lnTo>
                  <a:cubicBezTo>
                    <a:pt x="2124" y="3123"/>
                    <a:pt x="2319" y="3197"/>
                    <a:pt x="2513" y="3197"/>
                  </a:cubicBezTo>
                  <a:cubicBezTo>
                    <a:pt x="2707" y="3197"/>
                    <a:pt x="2900" y="3123"/>
                    <a:pt x="3047" y="2977"/>
                  </a:cubicBezTo>
                  <a:cubicBezTo>
                    <a:pt x="3345" y="2679"/>
                    <a:pt x="3345" y="2199"/>
                    <a:pt x="3047" y="1906"/>
                  </a:cubicBezTo>
                  <a:lnTo>
                    <a:pt x="1365" y="224"/>
                  </a:lnTo>
                  <a:cubicBezTo>
                    <a:pt x="1219" y="75"/>
                    <a:pt x="1025" y="1"/>
                    <a:pt x="8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8"/>
            <p:cNvSpPr/>
            <p:nvPr/>
          </p:nvSpPr>
          <p:spPr>
            <a:xfrm>
              <a:off x="2781949" y="1893918"/>
              <a:ext cx="279579" cy="279579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"/>
                  </a:moveTo>
                  <a:cubicBezTo>
                    <a:pt x="2076" y="1"/>
                    <a:pt x="0" y="2071"/>
                    <a:pt x="0" y="4627"/>
                  </a:cubicBezTo>
                  <a:cubicBezTo>
                    <a:pt x="0" y="7183"/>
                    <a:pt x="2076" y="9253"/>
                    <a:pt x="4627" y="9253"/>
                  </a:cubicBezTo>
                  <a:cubicBezTo>
                    <a:pt x="7183" y="9253"/>
                    <a:pt x="9253" y="7183"/>
                    <a:pt x="9253" y="4627"/>
                  </a:cubicBezTo>
                  <a:cubicBezTo>
                    <a:pt x="9253" y="2071"/>
                    <a:pt x="7183" y="1"/>
                    <a:pt x="4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2807206" y="1920625"/>
              <a:ext cx="240093" cy="226105"/>
            </a:xfrm>
            <a:custGeom>
              <a:avLst/>
              <a:gdLst/>
              <a:ahLst/>
              <a:cxnLst/>
              <a:rect l="l" t="t" r="r" b="b"/>
              <a:pathLst>
                <a:path w="7947" h="7484" extrusionOk="0">
                  <a:moveTo>
                    <a:pt x="3790" y="0"/>
                  </a:moveTo>
                  <a:cubicBezTo>
                    <a:pt x="3347" y="0"/>
                    <a:pt x="2900" y="79"/>
                    <a:pt x="2470" y="241"/>
                  </a:cubicBezTo>
                  <a:cubicBezTo>
                    <a:pt x="1057" y="774"/>
                    <a:pt x="101" y="2110"/>
                    <a:pt x="48" y="3623"/>
                  </a:cubicBezTo>
                  <a:cubicBezTo>
                    <a:pt x="0" y="5136"/>
                    <a:pt x="870" y="6529"/>
                    <a:pt x="2249" y="7154"/>
                  </a:cubicBezTo>
                  <a:cubicBezTo>
                    <a:pt x="2742" y="7375"/>
                    <a:pt x="3266" y="7483"/>
                    <a:pt x="3786" y="7483"/>
                  </a:cubicBezTo>
                  <a:cubicBezTo>
                    <a:pt x="4720" y="7483"/>
                    <a:pt x="5642" y="7135"/>
                    <a:pt x="6351" y="6472"/>
                  </a:cubicBezTo>
                  <a:cubicBezTo>
                    <a:pt x="7869" y="5059"/>
                    <a:pt x="7946" y="2686"/>
                    <a:pt x="6524" y="1187"/>
                  </a:cubicBezTo>
                  <a:cubicBezTo>
                    <a:pt x="5802" y="414"/>
                    <a:pt x="4806" y="0"/>
                    <a:pt x="3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2905182" y="1948934"/>
              <a:ext cx="30484" cy="108732"/>
            </a:xfrm>
            <a:custGeom>
              <a:avLst/>
              <a:gdLst/>
              <a:ahLst/>
              <a:cxnLst/>
              <a:rect l="l" t="t" r="r" b="b"/>
              <a:pathLst>
                <a:path w="1009" h="3599" extrusionOk="0">
                  <a:moveTo>
                    <a:pt x="505" y="0"/>
                  </a:moveTo>
                  <a:cubicBezTo>
                    <a:pt x="226" y="0"/>
                    <a:pt x="0" y="226"/>
                    <a:pt x="0" y="505"/>
                  </a:cubicBezTo>
                  <a:lnTo>
                    <a:pt x="0" y="3094"/>
                  </a:lnTo>
                  <a:cubicBezTo>
                    <a:pt x="0" y="3373"/>
                    <a:pt x="226" y="3599"/>
                    <a:pt x="505" y="3599"/>
                  </a:cubicBezTo>
                  <a:cubicBezTo>
                    <a:pt x="783" y="3599"/>
                    <a:pt x="1009" y="3373"/>
                    <a:pt x="1009" y="3094"/>
                  </a:cubicBezTo>
                  <a:lnTo>
                    <a:pt x="1009" y="505"/>
                  </a:lnTo>
                  <a:cubicBezTo>
                    <a:pt x="1009" y="226"/>
                    <a:pt x="783" y="0"/>
                    <a:pt x="5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2903732" y="2027786"/>
              <a:ext cx="75499" cy="72508"/>
            </a:xfrm>
            <a:custGeom>
              <a:avLst/>
              <a:gdLst/>
              <a:ahLst/>
              <a:cxnLst/>
              <a:rect l="l" t="t" r="r" b="b"/>
              <a:pathLst>
                <a:path w="2499" h="2400" extrusionOk="0">
                  <a:moveTo>
                    <a:pt x="553" y="0"/>
                  </a:moveTo>
                  <a:cubicBezTo>
                    <a:pt x="424" y="0"/>
                    <a:pt x="296" y="49"/>
                    <a:pt x="197" y="148"/>
                  </a:cubicBezTo>
                  <a:cubicBezTo>
                    <a:pt x="0" y="345"/>
                    <a:pt x="0" y="667"/>
                    <a:pt x="197" y="864"/>
                  </a:cubicBezTo>
                  <a:lnTo>
                    <a:pt x="1590" y="2252"/>
                  </a:lnTo>
                  <a:cubicBezTo>
                    <a:pt x="1689" y="2351"/>
                    <a:pt x="1817" y="2400"/>
                    <a:pt x="1946" y="2400"/>
                  </a:cubicBezTo>
                  <a:cubicBezTo>
                    <a:pt x="2074" y="2400"/>
                    <a:pt x="2203" y="2351"/>
                    <a:pt x="2301" y="2252"/>
                  </a:cubicBezTo>
                  <a:cubicBezTo>
                    <a:pt x="2498" y="2055"/>
                    <a:pt x="2498" y="1738"/>
                    <a:pt x="2301" y="1541"/>
                  </a:cubicBezTo>
                  <a:lnTo>
                    <a:pt x="908" y="148"/>
                  </a:lnTo>
                  <a:cubicBezTo>
                    <a:pt x="810" y="49"/>
                    <a:pt x="681" y="0"/>
                    <a:pt x="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3007207" y="1841229"/>
              <a:ext cx="111058" cy="103233"/>
            </a:xfrm>
            <a:custGeom>
              <a:avLst/>
              <a:gdLst/>
              <a:ahLst/>
              <a:cxnLst/>
              <a:rect l="l" t="t" r="r" b="b"/>
              <a:pathLst>
                <a:path w="3676" h="3417" extrusionOk="0">
                  <a:moveTo>
                    <a:pt x="1760" y="1"/>
                  </a:moveTo>
                  <a:cubicBezTo>
                    <a:pt x="1307" y="1"/>
                    <a:pt x="858" y="174"/>
                    <a:pt x="519" y="510"/>
                  </a:cubicBezTo>
                  <a:lnTo>
                    <a:pt x="346" y="683"/>
                  </a:lnTo>
                  <a:cubicBezTo>
                    <a:pt x="0" y="1029"/>
                    <a:pt x="0" y="1586"/>
                    <a:pt x="346" y="1927"/>
                  </a:cubicBezTo>
                  <a:lnTo>
                    <a:pt x="1576" y="3157"/>
                  </a:lnTo>
                  <a:cubicBezTo>
                    <a:pt x="1745" y="3326"/>
                    <a:pt x="1970" y="3416"/>
                    <a:pt x="2197" y="3416"/>
                  </a:cubicBezTo>
                  <a:cubicBezTo>
                    <a:pt x="2305" y="3416"/>
                    <a:pt x="2414" y="3396"/>
                    <a:pt x="2518" y="3354"/>
                  </a:cubicBezTo>
                  <a:cubicBezTo>
                    <a:pt x="2633" y="3311"/>
                    <a:pt x="2734" y="3243"/>
                    <a:pt x="2820" y="3157"/>
                  </a:cubicBezTo>
                  <a:lnTo>
                    <a:pt x="2998" y="2984"/>
                  </a:lnTo>
                  <a:cubicBezTo>
                    <a:pt x="3675" y="2297"/>
                    <a:pt x="3675" y="1192"/>
                    <a:pt x="2998" y="510"/>
                  </a:cubicBezTo>
                  <a:cubicBezTo>
                    <a:pt x="2916" y="428"/>
                    <a:pt x="2825" y="356"/>
                    <a:pt x="2734" y="294"/>
                  </a:cubicBezTo>
                  <a:cubicBezTo>
                    <a:pt x="2437" y="97"/>
                    <a:pt x="2097" y="1"/>
                    <a:pt x="17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2785151" y="1914372"/>
              <a:ext cx="260123" cy="238733"/>
            </a:xfrm>
            <a:custGeom>
              <a:avLst/>
              <a:gdLst/>
              <a:ahLst/>
              <a:cxnLst/>
              <a:rect l="l" t="t" r="r" b="b"/>
              <a:pathLst>
                <a:path w="8610" h="7902" extrusionOk="0">
                  <a:moveTo>
                    <a:pt x="4580" y="1"/>
                  </a:moveTo>
                  <a:cubicBezTo>
                    <a:pt x="2561" y="1"/>
                    <a:pt x="577" y="1533"/>
                    <a:pt x="577" y="3950"/>
                  </a:cubicBezTo>
                  <a:cubicBezTo>
                    <a:pt x="577" y="6334"/>
                    <a:pt x="2542" y="7902"/>
                    <a:pt x="4570" y="7902"/>
                  </a:cubicBezTo>
                  <a:cubicBezTo>
                    <a:pt x="5603" y="7902"/>
                    <a:pt x="6652" y="7495"/>
                    <a:pt x="7466" y="6583"/>
                  </a:cubicBezTo>
                  <a:cubicBezTo>
                    <a:pt x="7730" y="6285"/>
                    <a:pt x="7951" y="5948"/>
                    <a:pt x="8119" y="5583"/>
                  </a:cubicBezTo>
                  <a:cubicBezTo>
                    <a:pt x="8191" y="5420"/>
                    <a:pt x="8057" y="5292"/>
                    <a:pt x="7922" y="5292"/>
                  </a:cubicBezTo>
                  <a:cubicBezTo>
                    <a:pt x="7851" y="5292"/>
                    <a:pt x="7780" y="5328"/>
                    <a:pt x="7740" y="5415"/>
                  </a:cubicBezTo>
                  <a:cubicBezTo>
                    <a:pt x="7163" y="6674"/>
                    <a:pt x="5909" y="7486"/>
                    <a:pt x="4521" y="7486"/>
                  </a:cubicBezTo>
                  <a:cubicBezTo>
                    <a:pt x="1658" y="7486"/>
                    <a:pt x="0" y="4253"/>
                    <a:pt x="1610" y="1937"/>
                  </a:cubicBezTo>
                  <a:cubicBezTo>
                    <a:pt x="2312" y="926"/>
                    <a:pt x="3418" y="413"/>
                    <a:pt x="4525" y="413"/>
                  </a:cubicBezTo>
                  <a:cubicBezTo>
                    <a:pt x="5622" y="413"/>
                    <a:pt x="6720" y="916"/>
                    <a:pt x="7427" y="1937"/>
                  </a:cubicBezTo>
                  <a:cubicBezTo>
                    <a:pt x="7980" y="2734"/>
                    <a:pt x="8181" y="3729"/>
                    <a:pt x="7980" y="4680"/>
                  </a:cubicBezTo>
                  <a:cubicBezTo>
                    <a:pt x="7946" y="4833"/>
                    <a:pt x="8067" y="4926"/>
                    <a:pt x="8185" y="4926"/>
                  </a:cubicBezTo>
                  <a:cubicBezTo>
                    <a:pt x="8273" y="4926"/>
                    <a:pt x="8359" y="4876"/>
                    <a:pt x="8383" y="4762"/>
                  </a:cubicBezTo>
                  <a:cubicBezTo>
                    <a:pt x="8609" y="3695"/>
                    <a:pt x="8383" y="2581"/>
                    <a:pt x="7759" y="1687"/>
                  </a:cubicBezTo>
                  <a:cubicBezTo>
                    <a:pt x="6944" y="520"/>
                    <a:pt x="5756" y="1"/>
                    <a:pt x="4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2898777" y="1942680"/>
              <a:ext cx="93113" cy="163838"/>
            </a:xfrm>
            <a:custGeom>
              <a:avLst/>
              <a:gdLst/>
              <a:ahLst/>
              <a:cxnLst/>
              <a:rect l="l" t="t" r="r" b="b"/>
              <a:pathLst>
                <a:path w="3082" h="5423" extrusionOk="0">
                  <a:moveTo>
                    <a:pt x="717" y="376"/>
                  </a:moveTo>
                  <a:cubicBezTo>
                    <a:pt x="894" y="376"/>
                    <a:pt x="1034" y="534"/>
                    <a:pt x="1014" y="712"/>
                  </a:cubicBezTo>
                  <a:lnTo>
                    <a:pt x="1014" y="2677"/>
                  </a:lnTo>
                  <a:cubicBezTo>
                    <a:pt x="918" y="2633"/>
                    <a:pt x="816" y="2612"/>
                    <a:pt x="715" y="2612"/>
                  </a:cubicBezTo>
                  <a:cubicBezTo>
                    <a:pt x="613" y="2612"/>
                    <a:pt x="512" y="2633"/>
                    <a:pt x="419" y="2677"/>
                  </a:cubicBezTo>
                  <a:lnTo>
                    <a:pt x="419" y="712"/>
                  </a:lnTo>
                  <a:cubicBezTo>
                    <a:pt x="395" y="534"/>
                    <a:pt x="534" y="376"/>
                    <a:pt x="717" y="376"/>
                  </a:cubicBezTo>
                  <a:close/>
                  <a:moveTo>
                    <a:pt x="751" y="3027"/>
                  </a:moveTo>
                  <a:cubicBezTo>
                    <a:pt x="883" y="3027"/>
                    <a:pt x="921" y="3102"/>
                    <a:pt x="2321" y="4502"/>
                  </a:cubicBezTo>
                  <a:lnTo>
                    <a:pt x="2316" y="4502"/>
                  </a:lnTo>
                  <a:cubicBezTo>
                    <a:pt x="2465" y="4613"/>
                    <a:pt x="2480" y="4824"/>
                    <a:pt x="2350" y="4954"/>
                  </a:cubicBezTo>
                  <a:cubicBezTo>
                    <a:pt x="2291" y="5013"/>
                    <a:pt x="2214" y="5042"/>
                    <a:pt x="2138" y="5042"/>
                  </a:cubicBezTo>
                  <a:cubicBezTo>
                    <a:pt x="2048" y="5042"/>
                    <a:pt x="1958" y="5001"/>
                    <a:pt x="1898" y="4920"/>
                  </a:cubicBezTo>
                  <a:lnTo>
                    <a:pt x="510" y="3537"/>
                  </a:lnTo>
                  <a:cubicBezTo>
                    <a:pt x="327" y="3344"/>
                    <a:pt x="457" y="3032"/>
                    <a:pt x="721" y="3027"/>
                  </a:cubicBezTo>
                  <a:cubicBezTo>
                    <a:pt x="732" y="3027"/>
                    <a:pt x="742" y="3027"/>
                    <a:pt x="751" y="3027"/>
                  </a:cubicBezTo>
                  <a:close/>
                  <a:moveTo>
                    <a:pt x="717" y="1"/>
                  </a:moveTo>
                  <a:cubicBezTo>
                    <a:pt x="327" y="1"/>
                    <a:pt x="6" y="318"/>
                    <a:pt x="6" y="712"/>
                  </a:cubicBezTo>
                  <a:lnTo>
                    <a:pt x="6" y="3306"/>
                  </a:lnTo>
                  <a:cubicBezTo>
                    <a:pt x="1" y="3498"/>
                    <a:pt x="78" y="3685"/>
                    <a:pt x="217" y="3820"/>
                  </a:cubicBezTo>
                  <a:cubicBezTo>
                    <a:pt x="1629" y="5204"/>
                    <a:pt x="1610" y="5285"/>
                    <a:pt x="1865" y="5376"/>
                  </a:cubicBezTo>
                  <a:cubicBezTo>
                    <a:pt x="1953" y="5408"/>
                    <a:pt x="2038" y="5423"/>
                    <a:pt x="2120" y="5423"/>
                  </a:cubicBezTo>
                  <a:cubicBezTo>
                    <a:pt x="2703" y="5423"/>
                    <a:pt x="3081" y="4681"/>
                    <a:pt x="2609" y="4209"/>
                  </a:cubicBezTo>
                  <a:lnTo>
                    <a:pt x="1428" y="3027"/>
                  </a:lnTo>
                  <a:lnTo>
                    <a:pt x="1428" y="712"/>
                  </a:lnTo>
                  <a:cubicBezTo>
                    <a:pt x="1428" y="318"/>
                    <a:pt x="1110" y="1"/>
                    <a:pt x="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2955968" y="209117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2956119" y="2091442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2725211" y="1841138"/>
              <a:ext cx="111061" cy="103327"/>
            </a:xfrm>
            <a:custGeom>
              <a:avLst/>
              <a:gdLst/>
              <a:ahLst/>
              <a:cxnLst/>
              <a:rect l="l" t="t" r="r" b="b"/>
              <a:pathLst>
                <a:path w="3676" h="3420" extrusionOk="0">
                  <a:moveTo>
                    <a:pt x="1922" y="0"/>
                  </a:moveTo>
                  <a:cubicBezTo>
                    <a:pt x="1474" y="0"/>
                    <a:pt x="1026" y="170"/>
                    <a:pt x="682" y="508"/>
                  </a:cubicBezTo>
                  <a:cubicBezTo>
                    <a:pt x="668" y="527"/>
                    <a:pt x="649" y="547"/>
                    <a:pt x="634" y="561"/>
                  </a:cubicBezTo>
                  <a:cubicBezTo>
                    <a:pt x="0" y="1253"/>
                    <a:pt x="24" y="2319"/>
                    <a:pt x="682" y="2987"/>
                  </a:cubicBezTo>
                  <a:lnTo>
                    <a:pt x="860" y="3160"/>
                  </a:lnTo>
                  <a:cubicBezTo>
                    <a:pt x="1031" y="3333"/>
                    <a:pt x="1255" y="3419"/>
                    <a:pt x="1480" y="3419"/>
                  </a:cubicBezTo>
                  <a:cubicBezTo>
                    <a:pt x="1706" y="3419"/>
                    <a:pt x="1931" y="3333"/>
                    <a:pt x="2104" y="3160"/>
                  </a:cubicBezTo>
                  <a:lnTo>
                    <a:pt x="3334" y="1930"/>
                  </a:lnTo>
                  <a:cubicBezTo>
                    <a:pt x="3675" y="1589"/>
                    <a:pt x="3675" y="1032"/>
                    <a:pt x="3334" y="686"/>
                  </a:cubicBezTo>
                  <a:lnTo>
                    <a:pt x="3161" y="508"/>
                  </a:lnTo>
                  <a:cubicBezTo>
                    <a:pt x="2818" y="170"/>
                    <a:pt x="2370" y="0"/>
                    <a:pt x="1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2718534" y="1784068"/>
              <a:ext cx="404243" cy="418171"/>
            </a:xfrm>
            <a:custGeom>
              <a:avLst/>
              <a:gdLst/>
              <a:ahLst/>
              <a:cxnLst/>
              <a:rect l="l" t="t" r="r" b="b"/>
              <a:pathLst>
                <a:path w="13380" h="13841" extrusionOk="0">
                  <a:moveTo>
                    <a:pt x="7634" y="413"/>
                  </a:moveTo>
                  <a:cubicBezTo>
                    <a:pt x="8316" y="413"/>
                    <a:pt x="8950" y="773"/>
                    <a:pt x="9301" y="1360"/>
                  </a:cubicBezTo>
                  <a:cubicBezTo>
                    <a:pt x="9421" y="1508"/>
                    <a:pt x="9546" y="1950"/>
                    <a:pt x="10074" y="2123"/>
                  </a:cubicBezTo>
                  <a:cubicBezTo>
                    <a:pt x="9930" y="2248"/>
                    <a:pt x="9796" y="2383"/>
                    <a:pt x="9671" y="2527"/>
                  </a:cubicBezTo>
                  <a:cubicBezTo>
                    <a:pt x="9113" y="2239"/>
                    <a:pt x="8960" y="1782"/>
                    <a:pt x="8849" y="1629"/>
                  </a:cubicBezTo>
                  <a:cubicBezTo>
                    <a:pt x="8595" y="1201"/>
                    <a:pt x="8133" y="942"/>
                    <a:pt x="7634" y="942"/>
                  </a:cubicBezTo>
                  <a:lnTo>
                    <a:pt x="5674" y="942"/>
                  </a:lnTo>
                  <a:cubicBezTo>
                    <a:pt x="5174" y="942"/>
                    <a:pt x="4713" y="1201"/>
                    <a:pt x="4458" y="1629"/>
                  </a:cubicBezTo>
                  <a:cubicBezTo>
                    <a:pt x="4338" y="1797"/>
                    <a:pt x="4208" y="2181"/>
                    <a:pt x="3738" y="2469"/>
                  </a:cubicBezTo>
                  <a:cubicBezTo>
                    <a:pt x="3723" y="2455"/>
                    <a:pt x="3714" y="2445"/>
                    <a:pt x="3699" y="2431"/>
                  </a:cubicBezTo>
                  <a:lnTo>
                    <a:pt x="3526" y="2258"/>
                  </a:lnTo>
                  <a:cubicBezTo>
                    <a:pt x="3464" y="2195"/>
                    <a:pt x="3401" y="2138"/>
                    <a:pt x="3334" y="2090"/>
                  </a:cubicBezTo>
                  <a:cubicBezTo>
                    <a:pt x="3776" y="1888"/>
                    <a:pt x="3882" y="1523"/>
                    <a:pt x="4007" y="1360"/>
                  </a:cubicBezTo>
                  <a:cubicBezTo>
                    <a:pt x="4357" y="773"/>
                    <a:pt x="4987" y="413"/>
                    <a:pt x="5674" y="413"/>
                  </a:cubicBezTo>
                  <a:close/>
                  <a:moveTo>
                    <a:pt x="3219" y="4444"/>
                  </a:moveTo>
                  <a:lnTo>
                    <a:pt x="3469" y="4694"/>
                  </a:lnTo>
                  <a:cubicBezTo>
                    <a:pt x="3349" y="4804"/>
                    <a:pt x="3228" y="4924"/>
                    <a:pt x="3118" y="5049"/>
                  </a:cubicBezTo>
                  <a:lnTo>
                    <a:pt x="2868" y="4799"/>
                  </a:lnTo>
                  <a:lnTo>
                    <a:pt x="3219" y="4444"/>
                  </a:lnTo>
                  <a:close/>
                  <a:moveTo>
                    <a:pt x="10233" y="4444"/>
                  </a:moveTo>
                  <a:lnTo>
                    <a:pt x="10588" y="4794"/>
                  </a:lnTo>
                  <a:lnTo>
                    <a:pt x="10338" y="5049"/>
                  </a:lnTo>
                  <a:cubicBezTo>
                    <a:pt x="10228" y="4924"/>
                    <a:pt x="10108" y="4804"/>
                    <a:pt x="9988" y="4694"/>
                  </a:cubicBezTo>
                  <a:lnTo>
                    <a:pt x="10233" y="4444"/>
                  </a:lnTo>
                  <a:close/>
                  <a:moveTo>
                    <a:pt x="2143" y="2095"/>
                  </a:moveTo>
                  <a:cubicBezTo>
                    <a:pt x="2959" y="2095"/>
                    <a:pt x="3344" y="2681"/>
                    <a:pt x="3411" y="2719"/>
                  </a:cubicBezTo>
                  <a:cubicBezTo>
                    <a:pt x="3603" y="2916"/>
                    <a:pt x="3661" y="3204"/>
                    <a:pt x="3555" y="3459"/>
                  </a:cubicBezTo>
                  <a:cubicBezTo>
                    <a:pt x="3488" y="3627"/>
                    <a:pt x="3536" y="3545"/>
                    <a:pt x="2181" y="4905"/>
                  </a:cubicBezTo>
                  <a:cubicBezTo>
                    <a:pt x="2049" y="5037"/>
                    <a:pt x="1876" y="5103"/>
                    <a:pt x="1703" y="5103"/>
                  </a:cubicBezTo>
                  <a:cubicBezTo>
                    <a:pt x="1530" y="5103"/>
                    <a:pt x="1357" y="5037"/>
                    <a:pt x="1225" y="4905"/>
                  </a:cubicBezTo>
                  <a:lnTo>
                    <a:pt x="1052" y="4732"/>
                  </a:lnTo>
                  <a:cubicBezTo>
                    <a:pt x="96" y="3776"/>
                    <a:pt x="745" y="2095"/>
                    <a:pt x="2143" y="2095"/>
                  </a:cubicBezTo>
                  <a:close/>
                  <a:moveTo>
                    <a:pt x="7634" y="1355"/>
                  </a:moveTo>
                  <a:cubicBezTo>
                    <a:pt x="7989" y="1355"/>
                    <a:pt x="8316" y="1537"/>
                    <a:pt x="8498" y="1840"/>
                  </a:cubicBezTo>
                  <a:cubicBezTo>
                    <a:pt x="8609" y="1994"/>
                    <a:pt x="8806" y="2541"/>
                    <a:pt x="9483" y="2892"/>
                  </a:cubicBezTo>
                  <a:cubicBezTo>
                    <a:pt x="9373" y="3272"/>
                    <a:pt x="9474" y="3685"/>
                    <a:pt x="9757" y="3963"/>
                  </a:cubicBezTo>
                  <a:lnTo>
                    <a:pt x="9945" y="4155"/>
                  </a:lnTo>
                  <a:lnTo>
                    <a:pt x="9671" y="4429"/>
                  </a:lnTo>
                  <a:cubicBezTo>
                    <a:pt x="8812" y="3771"/>
                    <a:pt x="7775" y="3430"/>
                    <a:pt x="6727" y="3430"/>
                  </a:cubicBezTo>
                  <a:cubicBezTo>
                    <a:pt x="6123" y="3430"/>
                    <a:pt x="5514" y="3544"/>
                    <a:pt x="4934" y="3776"/>
                  </a:cubicBezTo>
                  <a:cubicBezTo>
                    <a:pt x="4709" y="3865"/>
                    <a:pt x="4803" y="4172"/>
                    <a:pt x="5004" y="4172"/>
                  </a:cubicBezTo>
                  <a:cubicBezTo>
                    <a:pt x="5030" y="4172"/>
                    <a:pt x="5058" y="4167"/>
                    <a:pt x="5088" y="4155"/>
                  </a:cubicBezTo>
                  <a:cubicBezTo>
                    <a:pt x="5630" y="3939"/>
                    <a:pt x="6182" y="3839"/>
                    <a:pt x="6722" y="3839"/>
                  </a:cubicBezTo>
                  <a:cubicBezTo>
                    <a:pt x="9050" y="3839"/>
                    <a:pt x="11146" y="5709"/>
                    <a:pt x="11146" y="8263"/>
                  </a:cubicBezTo>
                  <a:cubicBezTo>
                    <a:pt x="11146" y="10813"/>
                    <a:pt x="9054" y="12685"/>
                    <a:pt x="6729" y="12685"/>
                  </a:cubicBezTo>
                  <a:cubicBezTo>
                    <a:pt x="6175" y="12685"/>
                    <a:pt x="5609" y="12579"/>
                    <a:pt x="5054" y="12351"/>
                  </a:cubicBezTo>
                  <a:cubicBezTo>
                    <a:pt x="1768" y="11011"/>
                    <a:pt x="1297" y="6442"/>
                    <a:pt x="4381" y="4511"/>
                  </a:cubicBezTo>
                  <a:cubicBezTo>
                    <a:pt x="4564" y="4385"/>
                    <a:pt x="4445" y="4132"/>
                    <a:pt x="4267" y="4132"/>
                  </a:cubicBezTo>
                  <a:cubicBezTo>
                    <a:pt x="4235" y="4132"/>
                    <a:pt x="4200" y="4141"/>
                    <a:pt x="4165" y="4160"/>
                  </a:cubicBezTo>
                  <a:cubicBezTo>
                    <a:pt x="4036" y="4247"/>
                    <a:pt x="3906" y="4333"/>
                    <a:pt x="3781" y="4429"/>
                  </a:cubicBezTo>
                  <a:lnTo>
                    <a:pt x="3507" y="4155"/>
                  </a:lnTo>
                  <a:cubicBezTo>
                    <a:pt x="3598" y="4040"/>
                    <a:pt x="4016" y="3786"/>
                    <a:pt x="4016" y="3195"/>
                  </a:cubicBezTo>
                  <a:cubicBezTo>
                    <a:pt x="4016" y="3070"/>
                    <a:pt x="3992" y="2945"/>
                    <a:pt x="3954" y="2825"/>
                  </a:cubicBezTo>
                  <a:cubicBezTo>
                    <a:pt x="4526" y="2474"/>
                    <a:pt x="4698" y="1998"/>
                    <a:pt x="4814" y="1840"/>
                  </a:cubicBezTo>
                  <a:cubicBezTo>
                    <a:pt x="4992" y="1537"/>
                    <a:pt x="5318" y="1355"/>
                    <a:pt x="5674" y="1355"/>
                  </a:cubicBezTo>
                  <a:close/>
                  <a:moveTo>
                    <a:pt x="3449" y="11813"/>
                  </a:moveTo>
                  <a:cubicBezTo>
                    <a:pt x="3728" y="12068"/>
                    <a:pt x="4031" y="12289"/>
                    <a:pt x="4357" y="12471"/>
                  </a:cubicBezTo>
                  <a:lnTo>
                    <a:pt x="3560" y="13269"/>
                  </a:lnTo>
                  <a:cubicBezTo>
                    <a:pt x="3453" y="13367"/>
                    <a:pt x="3318" y="13415"/>
                    <a:pt x="3184" y="13415"/>
                  </a:cubicBezTo>
                  <a:cubicBezTo>
                    <a:pt x="3042" y="13415"/>
                    <a:pt x="2900" y="13361"/>
                    <a:pt x="2791" y="13254"/>
                  </a:cubicBezTo>
                  <a:cubicBezTo>
                    <a:pt x="2585" y="13043"/>
                    <a:pt x="2575" y="12707"/>
                    <a:pt x="2777" y="12486"/>
                  </a:cubicBezTo>
                  <a:lnTo>
                    <a:pt x="3449" y="11813"/>
                  </a:lnTo>
                  <a:close/>
                  <a:moveTo>
                    <a:pt x="10007" y="11808"/>
                  </a:moveTo>
                  <a:lnTo>
                    <a:pt x="10680" y="12486"/>
                  </a:lnTo>
                  <a:cubicBezTo>
                    <a:pt x="10910" y="12702"/>
                    <a:pt x="10920" y="13062"/>
                    <a:pt x="10694" y="13283"/>
                  </a:cubicBezTo>
                  <a:cubicBezTo>
                    <a:pt x="10586" y="13391"/>
                    <a:pt x="10444" y="13445"/>
                    <a:pt x="10303" y="13445"/>
                  </a:cubicBezTo>
                  <a:cubicBezTo>
                    <a:pt x="10156" y="13445"/>
                    <a:pt x="10009" y="13386"/>
                    <a:pt x="9901" y="13269"/>
                  </a:cubicBezTo>
                  <a:lnTo>
                    <a:pt x="9104" y="12471"/>
                  </a:lnTo>
                  <a:cubicBezTo>
                    <a:pt x="9430" y="12284"/>
                    <a:pt x="9733" y="12063"/>
                    <a:pt x="10007" y="11808"/>
                  </a:cubicBezTo>
                  <a:close/>
                  <a:moveTo>
                    <a:pt x="5674" y="0"/>
                  </a:moveTo>
                  <a:cubicBezTo>
                    <a:pt x="4843" y="0"/>
                    <a:pt x="4079" y="437"/>
                    <a:pt x="3651" y="1148"/>
                  </a:cubicBezTo>
                  <a:lnTo>
                    <a:pt x="3478" y="1432"/>
                  </a:lnTo>
                  <a:cubicBezTo>
                    <a:pt x="3296" y="1742"/>
                    <a:pt x="2998" y="1774"/>
                    <a:pt x="2837" y="1774"/>
                  </a:cubicBezTo>
                  <a:cubicBezTo>
                    <a:pt x="2794" y="1774"/>
                    <a:pt x="2761" y="1772"/>
                    <a:pt x="2742" y="1772"/>
                  </a:cubicBezTo>
                  <a:cubicBezTo>
                    <a:pt x="2736" y="1772"/>
                    <a:pt x="2732" y="1772"/>
                    <a:pt x="2729" y="1773"/>
                  </a:cubicBezTo>
                  <a:cubicBezTo>
                    <a:pt x="2533" y="1710"/>
                    <a:pt x="2334" y="1680"/>
                    <a:pt x="2137" y="1680"/>
                  </a:cubicBezTo>
                  <a:cubicBezTo>
                    <a:pt x="1469" y="1680"/>
                    <a:pt x="830" y="2026"/>
                    <a:pt x="466" y="2623"/>
                  </a:cubicBezTo>
                  <a:cubicBezTo>
                    <a:pt x="0" y="3392"/>
                    <a:pt x="120" y="4381"/>
                    <a:pt x="759" y="5020"/>
                  </a:cubicBezTo>
                  <a:cubicBezTo>
                    <a:pt x="855" y="5092"/>
                    <a:pt x="1119" y="5515"/>
                    <a:pt x="1701" y="5515"/>
                  </a:cubicBezTo>
                  <a:cubicBezTo>
                    <a:pt x="2253" y="5515"/>
                    <a:pt x="2522" y="5126"/>
                    <a:pt x="2575" y="5087"/>
                  </a:cubicBezTo>
                  <a:lnTo>
                    <a:pt x="2859" y="5371"/>
                  </a:lnTo>
                  <a:cubicBezTo>
                    <a:pt x="1403" y="7321"/>
                    <a:pt x="1682" y="9973"/>
                    <a:pt x="3161" y="11520"/>
                  </a:cubicBezTo>
                  <a:lnTo>
                    <a:pt x="2484" y="12197"/>
                  </a:lnTo>
                  <a:cubicBezTo>
                    <a:pt x="1883" y="12798"/>
                    <a:pt x="2306" y="13840"/>
                    <a:pt x="3166" y="13840"/>
                  </a:cubicBezTo>
                  <a:cubicBezTo>
                    <a:pt x="3421" y="13840"/>
                    <a:pt x="3666" y="13739"/>
                    <a:pt x="3848" y="13557"/>
                  </a:cubicBezTo>
                  <a:lnTo>
                    <a:pt x="4742" y="12663"/>
                  </a:lnTo>
                  <a:cubicBezTo>
                    <a:pt x="5373" y="12949"/>
                    <a:pt x="6051" y="13092"/>
                    <a:pt x="6728" y="13092"/>
                  </a:cubicBezTo>
                  <a:cubicBezTo>
                    <a:pt x="7406" y="13092"/>
                    <a:pt x="8083" y="12949"/>
                    <a:pt x="8715" y="12663"/>
                  </a:cubicBezTo>
                  <a:lnTo>
                    <a:pt x="9603" y="13557"/>
                  </a:lnTo>
                  <a:cubicBezTo>
                    <a:pt x="9786" y="13739"/>
                    <a:pt x="10031" y="13840"/>
                    <a:pt x="10286" y="13840"/>
                  </a:cubicBezTo>
                  <a:cubicBezTo>
                    <a:pt x="11141" y="13840"/>
                    <a:pt x="11578" y="12803"/>
                    <a:pt x="10968" y="12193"/>
                  </a:cubicBezTo>
                  <a:lnTo>
                    <a:pt x="10295" y="11520"/>
                  </a:lnTo>
                  <a:cubicBezTo>
                    <a:pt x="11857" y="9805"/>
                    <a:pt x="11981" y="7225"/>
                    <a:pt x="10593" y="5366"/>
                  </a:cubicBezTo>
                  <a:lnTo>
                    <a:pt x="10872" y="5087"/>
                  </a:lnTo>
                  <a:cubicBezTo>
                    <a:pt x="10934" y="5131"/>
                    <a:pt x="11189" y="5510"/>
                    <a:pt x="11751" y="5510"/>
                  </a:cubicBezTo>
                  <a:cubicBezTo>
                    <a:pt x="12039" y="5510"/>
                    <a:pt x="12313" y="5400"/>
                    <a:pt x="12519" y="5193"/>
                  </a:cubicBezTo>
                  <a:cubicBezTo>
                    <a:pt x="12568" y="5126"/>
                    <a:pt x="13379" y="4540"/>
                    <a:pt x="13255" y="3425"/>
                  </a:cubicBezTo>
                  <a:cubicBezTo>
                    <a:pt x="13241" y="3299"/>
                    <a:pt x="13147" y="3240"/>
                    <a:pt x="13053" y="3240"/>
                  </a:cubicBezTo>
                  <a:cubicBezTo>
                    <a:pt x="12942" y="3240"/>
                    <a:pt x="12831" y="3321"/>
                    <a:pt x="12846" y="3469"/>
                  </a:cubicBezTo>
                  <a:cubicBezTo>
                    <a:pt x="12947" y="4367"/>
                    <a:pt x="12284" y="4823"/>
                    <a:pt x="12231" y="4905"/>
                  </a:cubicBezTo>
                  <a:cubicBezTo>
                    <a:pt x="12099" y="5035"/>
                    <a:pt x="11926" y="5099"/>
                    <a:pt x="11753" y="5099"/>
                  </a:cubicBezTo>
                  <a:cubicBezTo>
                    <a:pt x="11580" y="5099"/>
                    <a:pt x="11407" y="5035"/>
                    <a:pt x="11275" y="4905"/>
                  </a:cubicBezTo>
                  <a:lnTo>
                    <a:pt x="10045" y="3675"/>
                  </a:lnTo>
                  <a:cubicBezTo>
                    <a:pt x="9781" y="3411"/>
                    <a:pt x="9781" y="2983"/>
                    <a:pt x="10045" y="2719"/>
                  </a:cubicBezTo>
                  <a:cubicBezTo>
                    <a:pt x="10137" y="2657"/>
                    <a:pt x="10511" y="2095"/>
                    <a:pt x="11314" y="2095"/>
                  </a:cubicBezTo>
                  <a:cubicBezTo>
                    <a:pt x="11833" y="2095"/>
                    <a:pt x="12323" y="2354"/>
                    <a:pt x="12606" y="2791"/>
                  </a:cubicBezTo>
                  <a:cubicBezTo>
                    <a:pt x="12650" y="2859"/>
                    <a:pt x="12711" y="2888"/>
                    <a:pt x="12772" y="2888"/>
                  </a:cubicBezTo>
                  <a:cubicBezTo>
                    <a:pt x="12916" y="2888"/>
                    <a:pt x="13057" y="2728"/>
                    <a:pt x="12952" y="2565"/>
                  </a:cubicBezTo>
                  <a:cubicBezTo>
                    <a:pt x="12583" y="2005"/>
                    <a:pt x="11962" y="1682"/>
                    <a:pt x="11315" y="1682"/>
                  </a:cubicBezTo>
                  <a:cubicBezTo>
                    <a:pt x="11120" y="1682"/>
                    <a:pt x="10922" y="1711"/>
                    <a:pt x="10728" y="1773"/>
                  </a:cubicBezTo>
                  <a:lnTo>
                    <a:pt x="10425" y="1773"/>
                  </a:lnTo>
                  <a:cubicBezTo>
                    <a:pt x="10180" y="1773"/>
                    <a:pt x="9949" y="1643"/>
                    <a:pt x="9824" y="1432"/>
                  </a:cubicBezTo>
                  <a:lnTo>
                    <a:pt x="9651" y="1148"/>
                  </a:lnTo>
                  <a:cubicBezTo>
                    <a:pt x="9229" y="437"/>
                    <a:pt x="8460" y="5"/>
                    <a:pt x="7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1" name="Google Shape;1091;p38">
            <a:hlinkClick r:id="rId3" action="ppaction://hlinksldjump"/>
          </p:cNvPr>
          <p:cNvSpPr/>
          <p:nvPr/>
        </p:nvSpPr>
        <p:spPr>
          <a:xfrm>
            <a:off x="4855177" y="1626085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solidFill>
                  <a:schemeClr val="dk1"/>
                </a:solidFill>
              </a:rPr>
              <a:t>ALICE</a:t>
            </a:r>
          </a:p>
        </p:txBody>
      </p:sp>
      <p:sp>
        <p:nvSpPr>
          <p:cNvPr id="1092" name="Google Shape;1092;p38">
            <a:hlinkClick r:id="rId3" action="ppaction://hlinksldjump"/>
          </p:cNvPr>
          <p:cNvSpPr/>
          <p:nvPr/>
        </p:nvSpPr>
        <p:spPr>
          <a:xfrm>
            <a:off x="5001694" y="1690989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3" name="Google Shape;1093;p38">
            <a:hlinkClick r:id="rId3" action="ppaction://hlinksldjump"/>
          </p:cNvPr>
          <p:cNvSpPr/>
          <p:nvPr/>
        </p:nvSpPr>
        <p:spPr>
          <a:xfrm>
            <a:off x="4855175" y="2875360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CMS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94" name="Google Shape;1094;p38">
            <a:hlinkClick r:id="rId3" action="ppaction://hlinksldjump"/>
          </p:cNvPr>
          <p:cNvSpPr/>
          <p:nvPr/>
        </p:nvSpPr>
        <p:spPr>
          <a:xfrm>
            <a:off x="4999166" y="2973205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5" name="Google Shape;1095;p38">
            <a:hlinkClick r:id="rId4" action="ppaction://hlinksldjump"/>
          </p:cNvPr>
          <p:cNvSpPr/>
          <p:nvPr/>
        </p:nvSpPr>
        <p:spPr>
          <a:xfrm>
            <a:off x="4855177" y="2256110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ATLAS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96" name="Google Shape;1096;p38">
            <a:hlinkClick r:id="rId4" action="ppaction://hlinksldjump"/>
          </p:cNvPr>
          <p:cNvSpPr/>
          <p:nvPr/>
        </p:nvSpPr>
        <p:spPr>
          <a:xfrm>
            <a:off x="5001694" y="2326010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7" name="Google Shape;1093;p38">
            <a:hlinkClick r:id="rId3" action="ppaction://hlinksldjump"/>
            <a:extLst>
              <a:ext uri="{FF2B5EF4-FFF2-40B4-BE49-F238E27FC236}">
                <a16:creationId xmlns:a16="http://schemas.microsoft.com/office/drawing/2014/main" id="{C4219020-75BB-7098-6BAE-20204AD54FC1}"/>
              </a:ext>
            </a:extLst>
          </p:cNvPr>
          <p:cNvSpPr/>
          <p:nvPr/>
        </p:nvSpPr>
        <p:spPr>
          <a:xfrm>
            <a:off x="4855175" y="3505385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 err="1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LHCb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8" name="Google Shape;1094;p38">
            <a:hlinkClick r:id="rId5" action="ppaction://hlinksldjump"/>
            <a:extLst>
              <a:ext uri="{FF2B5EF4-FFF2-40B4-BE49-F238E27FC236}">
                <a16:creationId xmlns:a16="http://schemas.microsoft.com/office/drawing/2014/main" id="{5EC45D36-46A9-4773-CB16-07089B6F0AA1}"/>
              </a:ext>
            </a:extLst>
          </p:cNvPr>
          <p:cNvSpPr/>
          <p:nvPr/>
        </p:nvSpPr>
        <p:spPr>
          <a:xfrm>
            <a:off x="4959597" y="3575285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D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2903330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38"/>
          <p:cNvSpPr/>
          <p:nvPr/>
        </p:nvSpPr>
        <p:spPr>
          <a:xfrm>
            <a:off x="986125" y="1880525"/>
            <a:ext cx="3302700" cy="2123400"/>
          </a:xfrm>
          <a:prstGeom prst="roundRect">
            <a:avLst>
              <a:gd name="adj" fmla="val 12107"/>
            </a:avLst>
          </a:prstGeom>
          <a:solidFill>
            <a:schemeClr val="accen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411475" rIns="2743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000" b="1" dirty="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Detektor na štúdium asymetrie medzi hmotou a antihmotou pri časticiach so spodným kvarkom...</a:t>
            </a:r>
            <a:endParaRPr sz="2000" b="1" dirty="0"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073" name="Google Shape;1073;p38"/>
          <p:cNvSpPr/>
          <p:nvPr/>
        </p:nvSpPr>
        <p:spPr>
          <a:xfrm>
            <a:off x="2311525" y="1554587"/>
            <a:ext cx="651900" cy="6519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4" name="Google Shape;1074;p38"/>
          <p:cNvGrpSpPr/>
          <p:nvPr/>
        </p:nvGrpSpPr>
        <p:grpSpPr>
          <a:xfrm>
            <a:off x="2435354" y="1671452"/>
            <a:ext cx="404243" cy="418171"/>
            <a:chOff x="2718534" y="1784068"/>
            <a:chExt cx="404243" cy="418171"/>
          </a:xfrm>
        </p:grpSpPr>
        <p:sp>
          <p:nvSpPr>
            <p:cNvPr id="1075" name="Google Shape;1075;p38"/>
            <p:cNvSpPr/>
            <p:nvPr/>
          </p:nvSpPr>
          <p:spPr>
            <a:xfrm>
              <a:off x="2773671" y="1790292"/>
              <a:ext cx="296256" cy="81904"/>
            </a:xfrm>
            <a:custGeom>
              <a:avLst/>
              <a:gdLst/>
              <a:ahLst/>
              <a:cxnLst/>
              <a:rect l="l" t="t" r="r" b="b"/>
              <a:pathLst>
                <a:path w="9806" h="2711" extrusionOk="0">
                  <a:moveTo>
                    <a:pt x="3849" y="1"/>
                  </a:moveTo>
                  <a:cubicBezTo>
                    <a:pt x="3090" y="1"/>
                    <a:pt x="2393" y="399"/>
                    <a:pt x="2004" y="1048"/>
                  </a:cubicBezTo>
                  <a:lnTo>
                    <a:pt x="1831" y="1331"/>
                  </a:lnTo>
                  <a:cubicBezTo>
                    <a:pt x="1668" y="1605"/>
                    <a:pt x="1375" y="1768"/>
                    <a:pt x="1058" y="1773"/>
                  </a:cubicBezTo>
                  <a:lnTo>
                    <a:pt x="471" y="1773"/>
                  </a:lnTo>
                  <a:cubicBezTo>
                    <a:pt x="212" y="1773"/>
                    <a:pt x="1" y="1980"/>
                    <a:pt x="1" y="2239"/>
                  </a:cubicBezTo>
                  <a:cubicBezTo>
                    <a:pt x="1" y="2499"/>
                    <a:pt x="212" y="2710"/>
                    <a:pt x="471" y="2710"/>
                  </a:cubicBezTo>
                  <a:lnTo>
                    <a:pt x="1058" y="2710"/>
                  </a:lnTo>
                  <a:cubicBezTo>
                    <a:pt x="1706" y="2710"/>
                    <a:pt x="2307" y="2369"/>
                    <a:pt x="2638" y="1816"/>
                  </a:cubicBezTo>
                  <a:lnTo>
                    <a:pt x="2811" y="1528"/>
                  </a:lnTo>
                  <a:cubicBezTo>
                    <a:pt x="3027" y="1163"/>
                    <a:pt x="3421" y="942"/>
                    <a:pt x="3849" y="937"/>
                  </a:cubicBezTo>
                  <a:lnTo>
                    <a:pt x="5814" y="937"/>
                  </a:lnTo>
                  <a:cubicBezTo>
                    <a:pt x="6236" y="942"/>
                    <a:pt x="6630" y="1163"/>
                    <a:pt x="6851" y="1528"/>
                  </a:cubicBezTo>
                  <a:lnTo>
                    <a:pt x="7019" y="1816"/>
                  </a:lnTo>
                  <a:cubicBezTo>
                    <a:pt x="7356" y="2369"/>
                    <a:pt x="7951" y="2710"/>
                    <a:pt x="8600" y="2710"/>
                  </a:cubicBezTo>
                  <a:lnTo>
                    <a:pt x="9335" y="2710"/>
                  </a:lnTo>
                  <a:cubicBezTo>
                    <a:pt x="9594" y="2710"/>
                    <a:pt x="9806" y="2499"/>
                    <a:pt x="9806" y="2239"/>
                  </a:cubicBezTo>
                  <a:cubicBezTo>
                    <a:pt x="9806" y="1980"/>
                    <a:pt x="9594" y="1773"/>
                    <a:pt x="9335" y="1773"/>
                  </a:cubicBezTo>
                  <a:lnTo>
                    <a:pt x="8600" y="1773"/>
                  </a:lnTo>
                  <a:cubicBezTo>
                    <a:pt x="8283" y="1773"/>
                    <a:pt x="7990" y="1605"/>
                    <a:pt x="7826" y="1331"/>
                  </a:cubicBezTo>
                  <a:lnTo>
                    <a:pt x="7654" y="1048"/>
                  </a:lnTo>
                  <a:cubicBezTo>
                    <a:pt x="7264" y="399"/>
                    <a:pt x="6563" y="1"/>
                    <a:pt x="5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8"/>
            <p:cNvSpPr/>
            <p:nvPr/>
          </p:nvSpPr>
          <p:spPr>
            <a:xfrm>
              <a:off x="2776148" y="1890716"/>
              <a:ext cx="80001" cy="77221"/>
            </a:xfrm>
            <a:custGeom>
              <a:avLst/>
              <a:gdLst/>
              <a:ahLst/>
              <a:cxnLst/>
              <a:rect l="l" t="t" r="r" b="b"/>
              <a:pathLst>
                <a:path w="2648" h="2556" extrusionOk="0">
                  <a:moveTo>
                    <a:pt x="500" y="1"/>
                  </a:moveTo>
                  <a:cubicBezTo>
                    <a:pt x="383" y="1"/>
                    <a:pt x="267" y="44"/>
                    <a:pt x="178" y="131"/>
                  </a:cubicBezTo>
                  <a:cubicBezTo>
                    <a:pt x="0" y="308"/>
                    <a:pt x="0" y="597"/>
                    <a:pt x="178" y="774"/>
                  </a:cubicBezTo>
                  <a:lnTo>
                    <a:pt x="1826" y="2422"/>
                  </a:lnTo>
                  <a:cubicBezTo>
                    <a:pt x="1915" y="2511"/>
                    <a:pt x="2031" y="2555"/>
                    <a:pt x="2148" y="2555"/>
                  </a:cubicBezTo>
                  <a:cubicBezTo>
                    <a:pt x="2264" y="2555"/>
                    <a:pt x="2381" y="2511"/>
                    <a:pt x="2470" y="2422"/>
                  </a:cubicBezTo>
                  <a:cubicBezTo>
                    <a:pt x="2647" y="2244"/>
                    <a:pt x="2647" y="1961"/>
                    <a:pt x="2470" y="1783"/>
                  </a:cubicBezTo>
                  <a:lnTo>
                    <a:pt x="822" y="131"/>
                  </a:lnTo>
                  <a:cubicBezTo>
                    <a:pt x="733" y="44"/>
                    <a:pt x="616" y="1"/>
                    <a:pt x="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8"/>
            <p:cNvSpPr/>
            <p:nvPr/>
          </p:nvSpPr>
          <p:spPr>
            <a:xfrm>
              <a:off x="2987479" y="1890625"/>
              <a:ext cx="80001" cy="77312"/>
            </a:xfrm>
            <a:custGeom>
              <a:avLst/>
              <a:gdLst/>
              <a:ahLst/>
              <a:cxnLst/>
              <a:rect l="l" t="t" r="r" b="b"/>
              <a:pathLst>
                <a:path w="2648" h="2559" extrusionOk="0">
                  <a:moveTo>
                    <a:pt x="2150" y="1"/>
                  </a:moveTo>
                  <a:cubicBezTo>
                    <a:pt x="2032" y="1"/>
                    <a:pt x="1915" y="47"/>
                    <a:pt x="1826" y="138"/>
                  </a:cubicBezTo>
                  <a:lnTo>
                    <a:pt x="178" y="1786"/>
                  </a:lnTo>
                  <a:cubicBezTo>
                    <a:pt x="0" y="1964"/>
                    <a:pt x="0" y="2247"/>
                    <a:pt x="178" y="2425"/>
                  </a:cubicBezTo>
                  <a:cubicBezTo>
                    <a:pt x="267" y="2514"/>
                    <a:pt x="382" y="2558"/>
                    <a:pt x="498" y="2558"/>
                  </a:cubicBezTo>
                  <a:cubicBezTo>
                    <a:pt x="614" y="2558"/>
                    <a:pt x="730" y="2514"/>
                    <a:pt x="822" y="2425"/>
                  </a:cubicBezTo>
                  <a:lnTo>
                    <a:pt x="2469" y="777"/>
                  </a:lnTo>
                  <a:cubicBezTo>
                    <a:pt x="2647" y="600"/>
                    <a:pt x="2647" y="311"/>
                    <a:pt x="2469" y="134"/>
                  </a:cubicBezTo>
                  <a:cubicBezTo>
                    <a:pt x="2381" y="45"/>
                    <a:pt x="2265" y="1"/>
                    <a:pt x="2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8"/>
            <p:cNvSpPr/>
            <p:nvPr/>
          </p:nvSpPr>
          <p:spPr>
            <a:xfrm>
              <a:off x="2789048" y="2099358"/>
              <a:ext cx="101058" cy="9658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2514" y="1"/>
                  </a:moveTo>
                  <a:cubicBezTo>
                    <a:pt x="2320" y="1"/>
                    <a:pt x="2127" y="75"/>
                    <a:pt x="1980" y="224"/>
                  </a:cubicBezTo>
                  <a:lnTo>
                    <a:pt x="299" y="1906"/>
                  </a:lnTo>
                  <a:cubicBezTo>
                    <a:pt x="1" y="2199"/>
                    <a:pt x="1" y="2679"/>
                    <a:pt x="299" y="2977"/>
                  </a:cubicBezTo>
                  <a:cubicBezTo>
                    <a:pt x="445" y="3123"/>
                    <a:pt x="639" y="3197"/>
                    <a:pt x="833" y="3197"/>
                  </a:cubicBezTo>
                  <a:cubicBezTo>
                    <a:pt x="1027" y="3197"/>
                    <a:pt x="1221" y="3123"/>
                    <a:pt x="1370" y="2977"/>
                  </a:cubicBezTo>
                  <a:lnTo>
                    <a:pt x="3051" y="1295"/>
                  </a:lnTo>
                  <a:cubicBezTo>
                    <a:pt x="3345" y="998"/>
                    <a:pt x="3345" y="517"/>
                    <a:pt x="3051" y="224"/>
                  </a:cubicBezTo>
                  <a:cubicBezTo>
                    <a:pt x="2903" y="75"/>
                    <a:pt x="2708" y="1"/>
                    <a:pt x="2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8"/>
            <p:cNvSpPr/>
            <p:nvPr/>
          </p:nvSpPr>
          <p:spPr>
            <a:xfrm>
              <a:off x="2953491" y="2099358"/>
              <a:ext cx="101058" cy="9658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831" y="1"/>
                  </a:moveTo>
                  <a:cubicBezTo>
                    <a:pt x="637" y="1"/>
                    <a:pt x="443" y="75"/>
                    <a:pt x="294" y="224"/>
                  </a:cubicBezTo>
                  <a:cubicBezTo>
                    <a:pt x="1" y="517"/>
                    <a:pt x="1" y="998"/>
                    <a:pt x="294" y="1295"/>
                  </a:cubicBezTo>
                  <a:lnTo>
                    <a:pt x="1975" y="2977"/>
                  </a:lnTo>
                  <a:cubicBezTo>
                    <a:pt x="2124" y="3123"/>
                    <a:pt x="2319" y="3197"/>
                    <a:pt x="2513" y="3197"/>
                  </a:cubicBezTo>
                  <a:cubicBezTo>
                    <a:pt x="2707" y="3197"/>
                    <a:pt x="2900" y="3123"/>
                    <a:pt x="3047" y="2977"/>
                  </a:cubicBezTo>
                  <a:cubicBezTo>
                    <a:pt x="3345" y="2679"/>
                    <a:pt x="3345" y="2199"/>
                    <a:pt x="3047" y="1906"/>
                  </a:cubicBezTo>
                  <a:lnTo>
                    <a:pt x="1365" y="224"/>
                  </a:lnTo>
                  <a:cubicBezTo>
                    <a:pt x="1219" y="75"/>
                    <a:pt x="1025" y="1"/>
                    <a:pt x="8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8"/>
            <p:cNvSpPr/>
            <p:nvPr/>
          </p:nvSpPr>
          <p:spPr>
            <a:xfrm>
              <a:off x="2781949" y="1893918"/>
              <a:ext cx="279579" cy="279579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"/>
                  </a:moveTo>
                  <a:cubicBezTo>
                    <a:pt x="2076" y="1"/>
                    <a:pt x="0" y="2071"/>
                    <a:pt x="0" y="4627"/>
                  </a:cubicBezTo>
                  <a:cubicBezTo>
                    <a:pt x="0" y="7183"/>
                    <a:pt x="2076" y="9253"/>
                    <a:pt x="4627" y="9253"/>
                  </a:cubicBezTo>
                  <a:cubicBezTo>
                    <a:pt x="7183" y="9253"/>
                    <a:pt x="9253" y="7183"/>
                    <a:pt x="9253" y="4627"/>
                  </a:cubicBezTo>
                  <a:cubicBezTo>
                    <a:pt x="9253" y="2071"/>
                    <a:pt x="7183" y="1"/>
                    <a:pt x="4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2807206" y="1920625"/>
              <a:ext cx="240093" cy="226105"/>
            </a:xfrm>
            <a:custGeom>
              <a:avLst/>
              <a:gdLst/>
              <a:ahLst/>
              <a:cxnLst/>
              <a:rect l="l" t="t" r="r" b="b"/>
              <a:pathLst>
                <a:path w="7947" h="7484" extrusionOk="0">
                  <a:moveTo>
                    <a:pt x="3790" y="0"/>
                  </a:moveTo>
                  <a:cubicBezTo>
                    <a:pt x="3347" y="0"/>
                    <a:pt x="2900" y="79"/>
                    <a:pt x="2470" y="241"/>
                  </a:cubicBezTo>
                  <a:cubicBezTo>
                    <a:pt x="1057" y="774"/>
                    <a:pt x="101" y="2110"/>
                    <a:pt x="48" y="3623"/>
                  </a:cubicBezTo>
                  <a:cubicBezTo>
                    <a:pt x="0" y="5136"/>
                    <a:pt x="870" y="6529"/>
                    <a:pt x="2249" y="7154"/>
                  </a:cubicBezTo>
                  <a:cubicBezTo>
                    <a:pt x="2742" y="7375"/>
                    <a:pt x="3266" y="7483"/>
                    <a:pt x="3786" y="7483"/>
                  </a:cubicBezTo>
                  <a:cubicBezTo>
                    <a:pt x="4720" y="7483"/>
                    <a:pt x="5642" y="7135"/>
                    <a:pt x="6351" y="6472"/>
                  </a:cubicBezTo>
                  <a:cubicBezTo>
                    <a:pt x="7869" y="5059"/>
                    <a:pt x="7946" y="2686"/>
                    <a:pt x="6524" y="1187"/>
                  </a:cubicBezTo>
                  <a:cubicBezTo>
                    <a:pt x="5802" y="414"/>
                    <a:pt x="4806" y="0"/>
                    <a:pt x="3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2905182" y="1948934"/>
              <a:ext cx="30484" cy="108732"/>
            </a:xfrm>
            <a:custGeom>
              <a:avLst/>
              <a:gdLst/>
              <a:ahLst/>
              <a:cxnLst/>
              <a:rect l="l" t="t" r="r" b="b"/>
              <a:pathLst>
                <a:path w="1009" h="3599" extrusionOk="0">
                  <a:moveTo>
                    <a:pt x="505" y="0"/>
                  </a:moveTo>
                  <a:cubicBezTo>
                    <a:pt x="226" y="0"/>
                    <a:pt x="0" y="226"/>
                    <a:pt x="0" y="505"/>
                  </a:cubicBezTo>
                  <a:lnTo>
                    <a:pt x="0" y="3094"/>
                  </a:lnTo>
                  <a:cubicBezTo>
                    <a:pt x="0" y="3373"/>
                    <a:pt x="226" y="3599"/>
                    <a:pt x="505" y="3599"/>
                  </a:cubicBezTo>
                  <a:cubicBezTo>
                    <a:pt x="783" y="3599"/>
                    <a:pt x="1009" y="3373"/>
                    <a:pt x="1009" y="3094"/>
                  </a:cubicBezTo>
                  <a:lnTo>
                    <a:pt x="1009" y="505"/>
                  </a:lnTo>
                  <a:cubicBezTo>
                    <a:pt x="1009" y="226"/>
                    <a:pt x="783" y="0"/>
                    <a:pt x="5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2903732" y="2027786"/>
              <a:ext cx="75499" cy="72508"/>
            </a:xfrm>
            <a:custGeom>
              <a:avLst/>
              <a:gdLst/>
              <a:ahLst/>
              <a:cxnLst/>
              <a:rect l="l" t="t" r="r" b="b"/>
              <a:pathLst>
                <a:path w="2499" h="2400" extrusionOk="0">
                  <a:moveTo>
                    <a:pt x="553" y="0"/>
                  </a:moveTo>
                  <a:cubicBezTo>
                    <a:pt x="424" y="0"/>
                    <a:pt x="296" y="49"/>
                    <a:pt x="197" y="148"/>
                  </a:cubicBezTo>
                  <a:cubicBezTo>
                    <a:pt x="0" y="345"/>
                    <a:pt x="0" y="667"/>
                    <a:pt x="197" y="864"/>
                  </a:cubicBezTo>
                  <a:lnTo>
                    <a:pt x="1590" y="2252"/>
                  </a:lnTo>
                  <a:cubicBezTo>
                    <a:pt x="1689" y="2351"/>
                    <a:pt x="1817" y="2400"/>
                    <a:pt x="1946" y="2400"/>
                  </a:cubicBezTo>
                  <a:cubicBezTo>
                    <a:pt x="2074" y="2400"/>
                    <a:pt x="2203" y="2351"/>
                    <a:pt x="2301" y="2252"/>
                  </a:cubicBezTo>
                  <a:cubicBezTo>
                    <a:pt x="2498" y="2055"/>
                    <a:pt x="2498" y="1738"/>
                    <a:pt x="2301" y="1541"/>
                  </a:cubicBezTo>
                  <a:lnTo>
                    <a:pt x="908" y="148"/>
                  </a:lnTo>
                  <a:cubicBezTo>
                    <a:pt x="810" y="49"/>
                    <a:pt x="681" y="0"/>
                    <a:pt x="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3007207" y="1841229"/>
              <a:ext cx="111058" cy="103233"/>
            </a:xfrm>
            <a:custGeom>
              <a:avLst/>
              <a:gdLst/>
              <a:ahLst/>
              <a:cxnLst/>
              <a:rect l="l" t="t" r="r" b="b"/>
              <a:pathLst>
                <a:path w="3676" h="3417" extrusionOk="0">
                  <a:moveTo>
                    <a:pt x="1760" y="1"/>
                  </a:moveTo>
                  <a:cubicBezTo>
                    <a:pt x="1307" y="1"/>
                    <a:pt x="858" y="174"/>
                    <a:pt x="519" y="510"/>
                  </a:cubicBezTo>
                  <a:lnTo>
                    <a:pt x="346" y="683"/>
                  </a:lnTo>
                  <a:cubicBezTo>
                    <a:pt x="0" y="1029"/>
                    <a:pt x="0" y="1586"/>
                    <a:pt x="346" y="1927"/>
                  </a:cubicBezTo>
                  <a:lnTo>
                    <a:pt x="1576" y="3157"/>
                  </a:lnTo>
                  <a:cubicBezTo>
                    <a:pt x="1745" y="3326"/>
                    <a:pt x="1970" y="3416"/>
                    <a:pt x="2197" y="3416"/>
                  </a:cubicBezTo>
                  <a:cubicBezTo>
                    <a:pt x="2305" y="3416"/>
                    <a:pt x="2414" y="3396"/>
                    <a:pt x="2518" y="3354"/>
                  </a:cubicBezTo>
                  <a:cubicBezTo>
                    <a:pt x="2633" y="3311"/>
                    <a:pt x="2734" y="3243"/>
                    <a:pt x="2820" y="3157"/>
                  </a:cubicBezTo>
                  <a:lnTo>
                    <a:pt x="2998" y="2984"/>
                  </a:lnTo>
                  <a:cubicBezTo>
                    <a:pt x="3675" y="2297"/>
                    <a:pt x="3675" y="1192"/>
                    <a:pt x="2998" y="510"/>
                  </a:cubicBezTo>
                  <a:cubicBezTo>
                    <a:pt x="2916" y="428"/>
                    <a:pt x="2825" y="356"/>
                    <a:pt x="2734" y="294"/>
                  </a:cubicBezTo>
                  <a:cubicBezTo>
                    <a:pt x="2437" y="97"/>
                    <a:pt x="2097" y="1"/>
                    <a:pt x="17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2785151" y="1914372"/>
              <a:ext cx="260123" cy="238733"/>
            </a:xfrm>
            <a:custGeom>
              <a:avLst/>
              <a:gdLst/>
              <a:ahLst/>
              <a:cxnLst/>
              <a:rect l="l" t="t" r="r" b="b"/>
              <a:pathLst>
                <a:path w="8610" h="7902" extrusionOk="0">
                  <a:moveTo>
                    <a:pt x="4580" y="1"/>
                  </a:moveTo>
                  <a:cubicBezTo>
                    <a:pt x="2561" y="1"/>
                    <a:pt x="577" y="1533"/>
                    <a:pt x="577" y="3950"/>
                  </a:cubicBezTo>
                  <a:cubicBezTo>
                    <a:pt x="577" y="6334"/>
                    <a:pt x="2542" y="7902"/>
                    <a:pt x="4570" y="7902"/>
                  </a:cubicBezTo>
                  <a:cubicBezTo>
                    <a:pt x="5603" y="7902"/>
                    <a:pt x="6652" y="7495"/>
                    <a:pt x="7466" y="6583"/>
                  </a:cubicBezTo>
                  <a:cubicBezTo>
                    <a:pt x="7730" y="6285"/>
                    <a:pt x="7951" y="5948"/>
                    <a:pt x="8119" y="5583"/>
                  </a:cubicBezTo>
                  <a:cubicBezTo>
                    <a:pt x="8191" y="5420"/>
                    <a:pt x="8057" y="5292"/>
                    <a:pt x="7922" y="5292"/>
                  </a:cubicBezTo>
                  <a:cubicBezTo>
                    <a:pt x="7851" y="5292"/>
                    <a:pt x="7780" y="5328"/>
                    <a:pt x="7740" y="5415"/>
                  </a:cubicBezTo>
                  <a:cubicBezTo>
                    <a:pt x="7163" y="6674"/>
                    <a:pt x="5909" y="7486"/>
                    <a:pt x="4521" y="7486"/>
                  </a:cubicBezTo>
                  <a:cubicBezTo>
                    <a:pt x="1658" y="7486"/>
                    <a:pt x="0" y="4253"/>
                    <a:pt x="1610" y="1937"/>
                  </a:cubicBezTo>
                  <a:cubicBezTo>
                    <a:pt x="2312" y="926"/>
                    <a:pt x="3418" y="413"/>
                    <a:pt x="4525" y="413"/>
                  </a:cubicBezTo>
                  <a:cubicBezTo>
                    <a:pt x="5622" y="413"/>
                    <a:pt x="6720" y="916"/>
                    <a:pt x="7427" y="1937"/>
                  </a:cubicBezTo>
                  <a:cubicBezTo>
                    <a:pt x="7980" y="2734"/>
                    <a:pt x="8181" y="3729"/>
                    <a:pt x="7980" y="4680"/>
                  </a:cubicBezTo>
                  <a:cubicBezTo>
                    <a:pt x="7946" y="4833"/>
                    <a:pt x="8067" y="4926"/>
                    <a:pt x="8185" y="4926"/>
                  </a:cubicBezTo>
                  <a:cubicBezTo>
                    <a:pt x="8273" y="4926"/>
                    <a:pt x="8359" y="4876"/>
                    <a:pt x="8383" y="4762"/>
                  </a:cubicBezTo>
                  <a:cubicBezTo>
                    <a:pt x="8609" y="3695"/>
                    <a:pt x="8383" y="2581"/>
                    <a:pt x="7759" y="1687"/>
                  </a:cubicBezTo>
                  <a:cubicBezTo>
                    <a:pt x="6944" y="520"/>
                    <a:pt x="5756" y="1"/>
                    <a:pt x="4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2898777" y="1942680"/>
              <a:ext cx="93113" cy="163838"/>
            </a:xfrm>
            <a:custGeom>
              <a:avLst/>
              <a:gdLst/>
              <a:ahLst/>
              <a:cxnLst/>
              <a:rect l="l" t="t" r="r" b="b"/>
              <a:pathLst>
                <a:path w="3082" h="5423" extrusionOk="0">
                  <a:moveTo>
                    <a:pt x="717" y="376"/>
                  </a:moveTo>
                  <a:cubicBezTo>
                    <a:pt x="894" y="376"/>
                    <a:pt x="1034" y="534"/>
                    <a:pt x="1014" y="712"/>
                  </a:cubicBezTo>
                  <a:lnTo>
                    <a:pt x="1014" y="2677"/>
                  </a:lnTo>
                  <a:cubicBezTo>
                    <a:pt x="918" y="2633"/>
                    <a:pt x="816" y="2612"/>
                    <a:pt x="715" y="2612"/>
                  </a:cubicBezTo>
                  <a:cubicBezTo>
                    <a:pt x="613" y="2612"/>
                    <a:pt x="512" y="2633"/>
                    <a:pt x="419" y="2677"/>
                  </a:cubicBezTo>
                  <a:lnTo>
                    <a:pt x="419" y="712"/>
                  </a:lnTo>
                  <a:cubicBezTo>
                    <a:pt x="395" y="534"/>
                    <a:pt x="534" y="376"/>
                    <a:pt x="717" y="376"/>
                  </a:cubicBezTo>
                  <a:close/>
                  <a:moveTo>
                    <a:pt x="751" y="3027"/>
                  </a:moveTo>
                  <a:cubicBezTo>
                    <a:pt x="883" y="3027"/>
                    <a:pt x="921" y="3102"/>
                    <a:pt x="2321" y="4502"/>
                  </a:cubicBezTo>
                  <a:lnTo>
                    <a:pt x="2316" y="4502"/>
                  </a:lnTo>
                  <a:cubicBezTo>
                    <a:pt x="2465" y="4613"/>
                    <a:pt x="2480" y="4824"/>
                    <a:pt x="2350" y="4954"/>
                  </a:cubicBezTo>
                  <a:cubicBezTo>
                    <a:pt x="2291" y="5013"/>
                    <a:pt x="2214" y="5042"/>
                    <a:pt x="2138" y="5042"/>
                  </a:cubicBezTo>
                  <a:cubicBezTo>
                    <a:pt x="2048" y="5042"/>
                    <a:pt x="1958" y="5001"/>
                    <a:pt x="1898" y="4920"/>
                  </a:cubicBezTo>
                  <a:lnTo>
                    <a:pt x="510" y="3537"/>
                  </a:lnTo>
                  <a:cubicBezTo>
                    <a:pt x="327" y="3344"/>
                    <a:pt x="457" y="3032"/>
                    <a:pt x="721" y="3027"/>
                  </a:cubicBezTo>
                  <a:cubicBezTo>
                    <a:pt x="732" y="3027"/>
                    <a:pt x="742" y="3027"/>
                    <a:pt x="751" y="3027"/>
                  </a:cubicBezTo>
                  <a:close/>
                  <a:moveTo>
                    <a:pt x="717" y="1"/>
                  </a:moveTo>
                  <a:cubicBezTo>
                    <a:pt x="327" y="1"/>
                    <a:pt x="6" y="318"/>
                    <a:pt x="6" y="712"/>
                  </a:cubicBezTo>
                  <a:lnTo>
                    <a:pt x="6" y="3306"/>
                  </a:lnTo>
                  <a:cubicBezTo>
                    <a:pt x="1" y="3498"/>
                    <a:pt x="78" y="3685"/>
                    <a:pt x="217" y="3820"/>
                  </a:cubicBezTo>
                  <a:cubicBezTo>
                    <a:pt x="1629" y="5204"/>
                    <a:pt x="1610" y="5285"/>
                    <a:pt x="1865" y="5376"/>
                  </a:cubicBezTo>
                  <a:cubicBezTo>
                    <a:pt x="1953" y="5408"/>
                    <a:pt x="2038" y="5423"/>
                    <a:pt x="2120" y="5423"/>
                  </a:cubicBezTo>
                  <a:cubicBezTo>
                    <a:pt x="2703" y="5423"/>
                    <a:pt x="3081" y="4681"/>
                    <a:pt x="2609" y="4209"/>
                  </a:cubicBezTo>
                  <a:lnTo>
                    <a:pt x="1428" y="3027"/>
                  </a:lnTo>
                  <a:lnTo>
                    <a:pt x="1428" y="712"/>
                  </a:lnTo>
                  <a:cubicBezTo>
                    <a:pt x="1428" y="318"/>
                    <a:pt x="1110" y="1"/>
                    <a:pt x="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2955968" y="209117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2956119" y="2091442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2725211" y="1841138"/>
              <a:ext cx="111061" cy="103327"/>
            </a:xfrm>
            <a:custGeom>
              <a:avLst/>
              <a:gdLst/>
              <a:ahLst/>
              <a:cxnLst/>
              <a:rect l="l" t="t" r="r" b="b"/>
              <a:pathLst>
                <a:path w="3676" h="3420" extrusionOk="0">
                  <a:moveTo>
                    <a:pt x="1922" y="0"/>
                  </a:moveTo>
                  <a:cubicBezTo>
                    <a:pt x="1474" y="0"/>
                    <a:pt x="1026" y="170"/>
                    <a:pt x="682" y="508"/>
                  </a:cubicBezTo>
                  <a:cubicBezTo>
                    <a:pt x="668" y="527"/>
                    <a:pt x="649" y="547"/>
                    <a:pt x="634" y="561"/>
                  </a:cubicBezTo>
                  <a:cubicBezTo>
                    <a:pt x="0" y="1253"/>
                    <a:pt x="24" y="2319"/>
                    <a:pt x="682" y="2987"/>
                  </a:cubicBezTo>
                  <a:lnTo>
                    <a:pt x="860" y="3160"/>
                  </a:lnTo>
                  <a:cubicBezTo>
                    <a:pt x="1031" y="3333"/>
                    <a:pt x="1255" y="3419"/>
                    <a:pt x="1480" y="3419"/>
                  </a:cubicBezTo>
                  <a:cubicBezTo>
                    <a:pt x="1706" y="3419"/>
                    <a:pt x="1931" y="3333"/>
                    <a:pt x="2104" y="3160"/>
                  </a:cubicBezTo>
                  <a:lnTo>
                    <a:pt x="3334" y="1930"/>
                  </a:lnTo>
                  <a:cubicBezTo>
                    <a:pt x="3675" y="1589"/>
                    <a:pt x="3675" y="1032"/>
                    <a:pt x="3334" y="686"/>
                  </a:cubicBezTo>
                  <a:lnTo>
                    <a:pt x="3161" y="508"/>
                  </a:lnTo>
                  <a:cubicBezTo>
                    <a:pt x="2818" y="170"/>
                    <a:pt x="2370" y="0"/>
                    <a:pt x="1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2718534" y="1784068"/>
              <a:ext cx="404243" cy="418171"/>
            </a:xfrm>
            <a:custGeom>
              <a:avLst/>
              <a:gdLst/>
              <a:ahLst/>
              <a:cxnLst/>
              <a:rect l="l" t="t" r="r" b="b"/>
              <a:pathLst>
                <a:path w="13380" h="13841" extrusionOk="0">
                  <a:moveTo>
                    <a:pt x="7634" y="413"/>
                  </a:moveTo>
                  <a:cubicBezTo>
                    <a:pt x="8316" y="413"/>
                    <a:pt x="8950" y="773"/>
                    <a:pt x="9301" y="1360"/>
                  </a:cubicBezTo>
                  <a:cubicBezTo>
                    <a:pt x="9421" y="1508"/>
                    <a:pt x="9546" y="1950"/>
                    <a:pt x="10074" y="2123"/>
                  </a:cubicBezTo>
                  <a:cubicBezTo>
                    <a:pt x="9930" y="2248"/>
                    <a:pt x="9796" y="2383"/>
                    <a:pt x="9671" y="2527"/>
                  </a:cubicBezTo>
                  <a:cubicBezTo>
                    <a:pt x="9113" y="2239"/>
                    <a:pt x="8960" y="1782"/>
                    <a:pt x="8849" y="1629"/>
                  </a:cubicBezTo>
                  <a:cubicBezTo>
                    <a:pt x="8595" y="1201"/>
                    <a:pt x="8133" y="942"/>
                    <a:pt x="7634" y="942"/>
                  </a:cubicBezTo>
                  <a:lnTo>
                    <a:pt x="5674" y="942"/>
                  </a:lnTo>
                  <a:cubicBezTo>
                    <a:pt x="5174" y="942"/>
                    <a:pt x="4713" y="1201"/>
                    <a:pt x="4458" y="1629"/>
                  </a:cubicBezTo>
                  <a:cubicBezTo>
                    <a:pt x="4338" y="1797"/>
                    <a:pt x="4208" y="2181"/>
                    <a:pt x="3738" y="2469"/>
                  </a:cubicBezTo>
                  <a:cubicBezTo>
                    <a:pt x="3723" y="2455"/>
                    <a:pt x="3714" y="2445"/>
                    <a:pt x="3699" y="2431"/>
                  </a:cubicBezTo>
                  <a:lnTo>
                    <a:pt x="3526" y="2258"/>
                  </a:lnTo>
                  <a:cubicBezTo>
                    <a:pt x="3464" y="2195"/>
                    <a:pt x="3401" y="2138"/>
                    <a:pt x="3334" y="2090"/>
                  </a:cubicBezTo>
                  <a:cubicBezTo>
                    <a:pt x="3776" y="1888"/>
                    <a:pt x="3882" y="1523"/>
                    <a:pt x="4007" y="1360"/>
                  </a:cubicBezTo>
                  <a:cubicBezTo>
                    <a:pt x="4357" y="773"/>
                    <a:pt x="4987" y="413"/>
                    <a:pt x="5674" y="413"/>
                  </a:cubicBezTo>
                  <a:close/>
                  <a:moveTo>
                    <a:pt x="3219" y="4444"/>
                  </a:moveTo>
                  <a:lnTo>
                    <a:pt x="3469" y="4694"/>
                  </a:lnTo>
                  <a:cubicBezTo>
                    <a:pt x="3349" y="4804"/>
                    <a:pt x="3228" y="4924"/>
                    <a:pt x="3118" y="5049"/>
                  </a:cubicBezTo>
                  <a:lnTo>
                    <a:pt x="2868" y="4799"/>
                  </a:lnTo>
                  <a:lnTo>
                    <a:pt x="3219" y="4444"/>
                  </a:lnTo>
                  <a:close/>
                  <a:moveTo>
                    <a:pt x="10233" y="4444"/>
                  </a:moveTo>
                  <a:lnTo>
                    <a:pt x="10588" y="4794"/>
                  </a:lnTo>
                  <a:lnTo>
                    <a:pt x="10338" y="5049"/>
                  </a:lnTo>
                  <a:cubicBezTo>
                    <a:pt x="10228" y="4924"/>
                    <a:pt x="10108" y="4804"/>
                    <a:pt x="9988" y="4694"/>
                  </a:cubicBezTo>
                  <a:lnTo>
                    <a:pt x="10233" y="4444"/>
                  </a:lnTo>
                  <a:close/>
                  <a:moveTo>
                    <a:pt x="2143" y="2095"/>
                  </a:moveTo>
                  <a:cubicBezTo>
                    <a:pt x="2959" y="2095"/>
                    <a:pt x="3344" y="2681"/>
                    <a:pt x="3411" y="2719"/>
                  </a:cubicBezTo>
                  <a:cubicBezTo>
                    <a:pt x="3603" y="2916"/>
                    <a:pt x="3661" y="3204"/>
                    <a:pt x="3555" y="3459"/>
                  </a:cubicBezTo>
                  <a:cubicBezTo>
                    <a:pt x="3488" y="3627"/>
                    <a:pt x="3536" y="3545"/>
                    <a:pt x="2181" y="4905"/>
                  </a:cubicBezTo>
                  <a:cubicBezTo>
                    <a:pt x="2049" y="5037"/>
                    <a:pt x="1876" y="5103"/>
                    <a:pt x="1703" y="5103"/>
                  </a:cubicBezTo>
                  <a:cubicBezTo>
                    <a:pt x="1530" y="5103"/>
                    <a:pt x="1357" y="5037"/>
                    <a:pt x="1225" y="4905"/>
                  </a:cubicBezTo>
                  <a:lnTo>
                    <a:pt x="1052" y="4732"/>
                  </a:lnTo>
                  <a:cubicBezTo>
                    <a:pt x="96" y="3776"/>
                    <a:pt x="745" y="2095"/>
                    <a:pt x="2143" y="2095"/>
                  </a:cubicBezTo>
                  <a:close/>
                  <a:moveTo>
                    <a:pt x="7634" y="1355"/>
                  </a:moveTo>
                  <a:cubicBezTo>
                    <a:pt x="7989" y="1355"/>
                    <a:pt x="8316" y="1537"/>
                    <a:pt x="8498" y="1840"/>
                  </a:cubicBezTo>
                  <a:cubicBezTo>
                    <a:pt x="8609" y="1994"/>
                    <a:pt x="8806" y="2541"/>
                    <a:pt x="9483" y="2892"/>
                  </a:cubicBezTo>
                  <a:cubicBezTo>
                    <a:pt x="9373" y="3272"/>
                    <a:pt x="9474" y="3685"/>
                    <a:pt x="9757" y="3963"/>
                  </a:cubicBezTo>
                  <a:lnTo>
                    <a:pt x="9945" y="4155"/>
                  </a:lnTo>
                  <a:lnTo>
                    <a:pt x="9671" y="4429"/>
                  </a:lnTo>
                  <a:cubicBezTo>
                    <a:pt x="8812" y="3771"/>
                    <a:pt x="7775" y="3430"/>
                    <a:pt x="6727" y="3430"/>
                  </a:cubicBezTo>
                  <a:cubicBezTo>
                    <a:pt x="6123" y="3430"/>
                    <a:pt x="5514" y="3544"/>
                    <a:pt x="4934" y="3776"/>
                  </a:cubicBezTo>
                  <a:cubicBezTo>
                    <a:pt x="4709" y="3865"/>
                    <a:pt x="4803" y="4172"/>
                    <a:pt x="5004" y="4172"/>
                  </a:cubicBezTo>
                  <a:cubicBezTo>
                    <a:pt x="5030" y="4172"/>
                    <a:pt x="5058" y="4167"/>
                    <a:pt x="5088" y="4155"/>
                  </a:cubicBezTo>
                  <a:cubicBezTo>
                    <a:pt x="5630" y="3939"/>
                    <a:pt x="6182" y="3839"/>
                    <a:pt x="6722" y="3839"/>
                  </a:cubicBezTo>
                  <a:cubicBezTo>
                    <a:pt x="9050" y="3839"/>
                    <a:pt x="11146" y="5709"/>
                    <a:pt x="11146" y="8263"/>
                  </a:cubicBezTo>
                  <a:cubicBezTo>
                    <a:pt x="11146" y="10813"/>
                    <a:pt x="9054" y="12685"/>
                    <a:pt x="6729" y="12685"/>
                  </a:cubicBezTo>
                  <a:cubicBezTo>
                    <a:pt x="6175" y="12685"/>
                    <a:pt x="5609" y="12579"/>
                    <a:pt x="5054" y="12351"/>
                  </a:cubicBezTo>
                  <a:cubicBezTo>
                    <a:pt x="1768" y="11011"/>
                    <a:pt x="1297" y="6442"/>
                    <a:pt x="4381" y="4511"/>
                  </a:cubicBezTo>
                  <a:cubicBezTo>
                    <a:pt x="4564" y="4385"/>
                    <a:pt x="4445" y="4132"/>
                    <a:pt x="4267" y="4132"/>
                  </a:cubicBezTo>
                  <a:cubicBezTo>
                    <a:pt x="4235" y="4132"/>
                    <a:pt x="4200" y="4141"/>
                    <a:pt x="4165" y="4160"/>
                  </a:cubicBezTo>
                  <a:cubicBezTo>
                    <a:pt x="4036" y="4247"/>
                    <a:pt x="3906" y="4333"/>
                    <a:pt x="3781" y="4429"/>
                  </a:cubicBezTo>
                  <a:lnTo>
                    <a:pt x="3507" y="4155"/>
                  </a:lnTo>
                  <a:cubicBezTo>
                    <a:pt x="3598" y="4040"/>
                    <a:pt x="4016" y="3786"/>
                    <a:pt x="4016" y="3195"/>
                  </a:cubicBezTo>
                  <a:cubicBezTo>
                    <a:pt x="4016" y="3070"/>
                    <a:pt x="3992" y="2945"/>
                    <a:pt x="3954" y="2825"/>
                  </a:cubicBezTo>
                  <a:cubicBezTo>
                    <a:pt x="4526" y="2474"/>
                    <a:pt x="4698" y="1998"/>
                    <a:pt x="4814" y="1840"/>
                  </a:cubicBezTo>
                  <a:cubicBezTo>
                    <a:pt x="4992" y="1537"/>
                    <a:pt x="5318" y="1355"/>
                    <a:pt x="5674" y="1355"/>
                  </a:cubicBezTo>
                  <a:close/>
                  <a:moveTo>
                    <a:pt x="3449" y="11813"/>
                  </a:moveTo>
                  <a:cubicBezTo>
                    <a:pt x="3728" y="12068"/>
                    <a:pt x="4031" y="12289"/>
                    <a:pt x="4357" y="12471"/>
                  </a:cubicBezTo>
                  <a:lnTo>
                    <a:pt x="3560" y="13269"/>
                  </a:lnTo>
                  <a:cubicBezTo>
                    <a:pt x="3453" y="13367"/>
                    <a:pt x="3318" y="13415"/>
                    <a:pt x="3184" y="13415"/>
                  </a:cubicBezTo>
                  <a:cubicBezTo>
                    <a:pt x="3042" y="13415"/>
                    <a:pt x="2900" y="13361"/>
                    <a:pt x="2791" y="13254"/>
                  </a:cubicBezTo>
                  <a:cubicBezTo>
                    <a:pt x="2585" y="13043"/>
                    <a:pt x="2575" y="12707"/>
                    <a:pt x="2777" y="12486"/>
                  </a:cubicBezTo>
                  <a:lnTo>
                    <a:pt x="3449" y="11813"/>
                  </a:lnTo>
                  <a:close/>
                  <a:moveTo>
                    <a:pt x="10007" y="11808"/>
                  </a:moveTo>
                  <a:lnTo>
                    <a:pt x="10680" y="12486"/>
                  </a:lnTo>
                  <a:cubicBezTo>
                    <a:pt x="10910" y="12702"/>
                    <a:pt x="10920" y="13062"/>
                    <a:pt x="10694" y="13283"/>
                  </a:cubicBezTo>
                  <a:cubicBezTo>
                    <a:pt x="10586" y="13391"/>
                    <a:pt x="10444" y="13445"/>
                    <a:pt x="10303" y="13445"/>
                  </a:cubicBezTo>
                  <a:cubicBezTo>
                    <a:pt x="10156" y="13445"/>
                    <a:pt x="10009" y="13386"/>
                    <a:pt x="9901" y="13269"/>
                  </a:cubicBezTo>
                  <a:lnTo>
                    <a:pt x="9104" y="12471"/>
                  </a:lnTo>
                  <a:cubicBezTo>
                    <a:pt x="9430" y="12284"/>
                    <a:pt x="9733" y="12063"/>
                    <a:pt x="10007" y="11808"/>
                  </a:cubicBezTo>
                  <a:close/>
                  <a:moveTo>
                    <a:pt x="5674" y="0"/>
                  </a:moveTo>
                  <a:cubicBezTo>
                    <a:pt x="4843" y="0"/>
                    <a:pt x="4079" y="437"/>
                    <a:pt x="3651" y="1148"/>
                  </a:cubicBezTo>
                  <a:lnTo>
                    <a:pt x="3478" y="1432"/>
                  </a:lnTo>
                  <a:cubicBezTo>
                    <a:pt x="3296" y="1742"/>
                    <a:pt x="2998" y="1774"/>
                    <a:pt x="2837" y="1774"/>
                  </a:cubicBezTo>
                  <a:cubicBezTo>
                    <a:pt x="2794" y="1774"/>
                    <a:pt x="2761" y="1772"/>
                    <a:pt x="2742" y="1772"/>
                  </a:cubicBezTo>
                  <a:cubicBezTo>
                    <a:pt x="2736" y="1772"/>
                    <a:pt x="2732" y="1772"/>
                    <a:pt x="2729" y="1773"/>
                  </a:cubicBezTo>
                  <a:cubicBezTo>
                    <a:pt x="2533" y="1710"/>
                    <a:pt x="2334" y="1680"/>
                    <a:pt x="2137" y="1680"/>
                  </a:cubicBezTo>
                  <a:cubicBezTo>
                    <a:pt x="1469" y="1680"/>
                    <a:pt x="830" y="2026"/>
                    <a:pt x="466" y="2623"/>
                  </a:cubicBezTo>
                  <a:cubicBezTo>
                    <a:pt x="0" y="3392"/>
                    <a:pt x="120" y="4381"/>
                    <a:pt x="759" y="5020"/>
                  </a:cubicBezTo>
                  <a:cubicBezTo>
                    <a:pt x="855" y="5092"/>
                    <a:pt x="1119" y="5515"/>
                    <a:pt x="1701" y="5515"/>
                  </a:cubicBezTo>
                  <a:cubicBezTo>
                    <a:pt x="2253" y="5515"/>
                    <a:pt x="2522" y="5126"/>
                    <a:pt x="2575" y="5087"/>
                  </a:cubicBezTo>
                  <a:lnTo>
                    <a:pt x="2859" y="5371"/>
                  </a:lnTo>
                  <a:cubicBezTo>
                    <a:pt x="1403" y="7321"/>
                    <a:pt x="1682" y="9973"/>
                    <a:pt x="3161" y="11520"/>
                  </a:cubicBezTo>
                  <a:lnTo>
                    <a:pt x="2484" y="12197"/>
                  </a:lnTo>
                  <a:cubicBezTo>
                    <a:pt x="1883" y="12798"/>
                    <a:pt x="2306" y="13840"/>
                    <a:pt x="3166" y="13840"/>
                  </a:cubicBezTo>
                  <a:cubicBezTo>
                    <a:pt x="3421" y="13840"/>
                    <a:pt x="3666" y="13739"/>
                    <a:pt x="3848" y="13557"/>
                  </a:cubicBezTo>
                  <a:lnTo>
                    <a:pt x="4742" y="12663"/>
                  </a:lnTo>
                  <a:cubicBezTo>
                    <a:pt x="5373" y="12949"/>
                    <a:pt x="6051" y="13092"/>
                    <a:pt x="6728" y="13092"/>
                  </a:cubicBezTo>
                  <a:cubicBezTo>
                    <a:pt x="7406" y="13092"/>
                    <a:pt x="8083" y="12949"/>
                    <a:pt x="8715" y="12663"/>
                  </a:cubicBezTo>
                  <a:lnTo>
                    <a:pt x="9603" y="13557"/>
                  </a:lnTo>
                  <a:cubicBezTo>
                    <a:pt x="9786" y="13739"/>
                    <a:pt x="10031" y="13840"/>
                    <a:pt x="10286" y="13840"/>
                  </a:cubicBezTo>
                  <a:cubicBezTo>
                    <a:pt x="11141" y="13840"/>
                    <a:pt x="11578" y="12803"/>
                    <a:pt x="10968" y="12193"/>
                  </a:cubicBezTo>
                  <a:lnTo>
                    <a:pt x="10295" y="11520"/>
                  </a:lnTo>
                  <a:cubicBezTo>
                    <a:pt x="11857" y="9805"/>
                    <a:pt x="11981" y="7225"/>
                    <a:pt x="10593" y="5366"/>
                  </a:cubicBezTo>
                  <a:lnTo>
                    <a:pt x="10872" y="5087"/>
                  </a:lnTo>
                  <a:cubicBezTo>
                    <a:pt x="10934" y="5131"/>
                    <a:pt x="11189" y="5510"/>
                    <a:pt x="11751" y="5510"/>
                  </a:cubicBezTo>
                  <a:cubicBezTo>
                    <a:pt x="12039" y="5510"/>
                    <a:pt x="12313" y="5400"/>
                    <a:pt x="12519" y="5193"/>
                  </a:cubicBezTo>
                  <a:cubicBezTo>
                    <a:pt x="12568" y="5126"/>
                    <a:pt x="13379" y="4540"/>
                    <a:pt x="13255" y="3425"/>
                  </a:cubicBezTo>
                  <a:cubicBezTo>
                    <a:pt x="13241" y="3299"/>
                    <a:pt x="13147" y="3240"/>
                    <a:pt x="13053" y="3240"/>
                  </a:cubicBezTo>
                  <a:cubicBezTo>
                    <a:pt x="12942" y="3240"/>
                    <a:pt x="12831" y="3321"/>
                    <a:pt x="12846" y="3469"/>
                  </a:cubicBezTo>
                  <a:cubicBezTo>
                    <a:pt x="12947" y="4367"/>
                    <a:pt x="12284" y="4823"/>
                    <a:pt x="12231" y="4905"/>
                  </a:cubicBezTo>
                  <a:cubicBezTo>
                    <a:pt x="12099" y="5035"/>
                    <a:pt x="11926" y="5099"/>
                    <a:pt x="11753" y="5099"/>
                  </a:cubicBezTo>
                  <a:cubicBezTo>
                    <a:pt x="11580" y="5099"/>
                    <a:pt x="11407" y="5035"/>
                    <a:pt x="11275" y="4905"/>
                  </a:cubicBezTo>
                  <a:lnTo>
                    <a:pt x="10045" y="3675"/>
                  </a:lnTo>
                  <a:cubicBezTo>
                    <a:pt x="9781" y="3411"/>
                    <a:pt x="9781" y="2983"/>
                    <a:pt x="10045" y="2719"/>
                  </a:cubicBezTo>
                  <a:cubicBezTo>
                    <a:pt x="10137" y="2657"/>
                    <a:pt x="10511" y="2095"/>
                    <a:pt x="11314" y="2095"/>
                  </a:cubicBezTo>
                  <a:cubicBezTo>
                    <a:pt x="11833" y="2095"/>
                    <a:pt x="12323" y="2354"/>
                    <a:pt x="12606" y="2791"/>
                  </a:cubicBezTo>
                  <a:cubicBezTo>
                    <a:pt x="12650" y="2859"/>
                    <a:pt x="12711" y="2888"/>
                    <a:pt x="12772" y="2888"/>
                  </a:cubicBezTo>
                  <a:cubicBezTo>
                    <a:pt x="12916" y="2888"/>
                    <a:pt x="13057" y="2728"/>
                    <a:pt x="12952" y="2565"/>
                  </a:cubicBezTo>
                  <a:cubicBezTo>
                    <a:pt x="12583" y="2005"/>
                    <a:pt x="11962" y="1682"/>
                    <a:pt x="11315" y="1682"/>
                  </a:cubicBezTo>
                  <a:cubicBezTo>
                    <a:pt x="11120" y="1682"/>
                    <a:pt x="10922" y="1711"/>
                    <a:pt x="10728" y="1773"/>
                  </a:cubicBezTo>
                  <a:lnTo>
                    <a:pt x="10425" y="1773"/>
                  </a:lnTo>
                  <a:cubicBezTo>
                    <a:pt x="10180" y="1773"/>
                    <a:pt x="9949" y="1643"/>
                    <a:pt x="9824" y="1432"/>
                  </a:cubicBezTo>
                  <a:lnTo>
                    <a:pt x="9651" y="1148"/>
                  </a:lnTo>
                  <a:cubicBezTo>
                    <a:pt x="9229" y="437"/>
                    <a:pt x="8460" y="5"/>
                    <a:pt x="7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1" name="Google Shape;1091;p38">
            <a:hlinkClick r:id="rId3" action="ppaction://hlinksldjump"/>
          </p:cNvPr>
          <p:cNvSpPr/>
          <p:nvPr/>
        </p:nvSpPr>
        <p:spPr>
          <a:xfrm>
            <a:off x="4855177" y="1626085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solidFill>
                  <a:schemeClr val="dk1"/>
                </a:solidFill>
              </a:rPr>
              <a:t>ALICE</a:t>
            </a:r>
          </a:p>
        </p:txBody>
      </p:sp>
      <p:sp>
        <p:nvSpPr>
          <p:cNvPr id="1092" name="Google Shape;1092;p38">
            <a:hlinkClick r:id="rId3" action="ppaction://hlinksldjump"/>
          </p:cNvPr>
          <p:cNvSpPr/>
          <p:nvPr/>
        </p:nvSpPr>
        <p:spPr>
          <a:xfrm>
            <a:off x="5001694" y="1690989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3" name="Google Shape;1093;p38">
            <a:hlinkClick r:id="rId3" action="ppaction://hlinksldjump"/>
          </p:cNvPr>
          <p:cNvSpPr/>
          <p:nvPr/>
        </p:nvSpPr>
        <p:spPr>
          <a:xfrm>
            <a:off x="4855175" y="2875360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CMS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94" name="Google Shape;1094;p38">
            <a:hlinkClick r:id="rId3" action="ppaction://hlinksldjump"/>
          </p:cNvPr>
          <p:cNvSpPr/>
          <p:nvPr/>
        </p:nvSpPr>
        <p:spPr>
          <a:xfrm>
            <a:off x="4999166" y="2973205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5" name="Google Shape;1095;p38">
            <a:hlinkClick r:id="rId4" action="ppaction://hlinksldjump"/>
          </p:cNvPr>
          <p:cNvSpPr/>
          <p:nvPr/>
        </p:nvSpPr>
        <p:spPr>
          <a:xfrm>
            <a:off x="4855177" y="2256110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ATLAS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96" name="Google Shape;1096;p38">
            <a:hlinkClick r:id="rId4" action="ppaction://hlinksldjump"/>
          </p:cNvPr>
          <p:cNvSpPr/>
          <p:nvPr/>
        </p:nvSpPr>
        <p:spPr>
          <a:xfrm>
            <a:off x="5001694" y="2326010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7" name="Google Shape;1093;p38">
            <a:hlinkClick r:id="rId3" action="ppaction://hlinksldjump"/>
            <a:extLst>
              <a:ext uri="{FF2B5EF4-FFF2-40B4-BE49-F238E27FC236}">
                <a16:creationId xmlns:a16="http://schemas.microsoft.com/office/drawing/2014/main" id="{C4219020-75BB-7098-6BAE-20204AD54FC1}"/>
              </a:ext>
            </a:extLst>
          </p:cNvPr>
          <p:cNvSpPr/>
          <p:nvPr/>
        </p:nvSpPr>
        <p:spPr>
          <a:xfrm>
            <a:off x="4855175" y="3505385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 err="1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LHCb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8" name="Google Shape;1094;p38">
            <a:hlinkClick r:id="rId3" action="ppaction://hlinksldjump"/>
            <a:extLst>
              <a:ext uri="{FF2B5EF4-FFF2-40B4-BE49-F238E27FC236}">
                <a16:creationId xmlns:a16="http://schemas.microsoft.com/office/drawing/2014/main" id="{5EC45D36-46A9-4773-CB16-07089B6F0AA1}"/>
              </a:ext>
            </a:extLst>
          </p:cNvPr>
          <p:cNvSpPr/>
          <p:nvPr/>
        </p:nvSpPr>
        <p:spPr>
          <a:xfrm>
            <a:off x="4959597" y="3575285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D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13564134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38"/>
          <p:cNvSpPr/>
          <p:nvPr/>
        </p:nvSpPr>
        <p:spPr>
          <a:xfrm>
            <a:off x="986125" y="1880525"/>
            <a:ext cx="3302700" cy="2123400"/>
          </a:xfrm>
          <a:prstGeom prst="roundRect">
            <a:avLst>
              <a:gd name="adj" fmla="val 12107"/>
            </a:avLst>
          </a:prstGeom>
          <a:solidFill>
            <a:schemeClr val="accen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411475" rIns="2743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200" b="1" dirty="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Z uvedených tvrdení o CERN-e nie je správne, že...</a:t>
            </a:r>
            <a:endParaRPr sz="2200" b="1" dirty="0"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073" name="Google Shape;1073;p38"/>
          <p:cNvSpPr/>
          <p:nvPr/>
        </p:nvSpPr>
        <p:spPr>
          <a:xfrm>
            <a:off x="2311525" y="1554587"/>
            <a:ext cx="651900" cy="6519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4" name="Google Shape;1074;p38"/>
          <p:cNvGrpSpPr/>
          <p:nvPr/>
        </p:nvGrpSpPr>
        <p:grpSpPr>
          <a:xfrm>
            <a:off x="2435354" y="1671452"/>
            <a:ext cx="404243" cy="418171"/>
            <a:chOff x="2718534" y="1784068"/>
            <a:chExt cx="404243" cy="418171"/>
          </a:xfrm>
        </p:grpSpPr>
        <p:sp>
          <p:nvSpPr>
            <p:cNvPr id="1075" name="Google Shape;1075;p38"/>
            <p:cNvSpPr/>
            <p:nvPr/>
          </p:nvSpPr>
          <p:spPr>
            <a:xfrm>
              <a:off x="2773671" y="1790292"/>
              <a:ext cx="296256" cy="81904"/>
            </a:xfrm>
            <a:custGeom>
              <a:avLst/>
              <a:gdLst/>
              <a:ahLst/>
              <a:cxnLst/>
              <a:rect l="l" t="t" r="r" b="b"/>
              <a:pathLst>
                <a:path w="9806" h="2711" extrusionOk="0">
                  <a:moveTo>
                    <a:pt x="3849" y="1"/>
                  </a:moveTo>
                  <a:cubicBezTo>
                    <a:pt x="3090" y="1"/>
                    <a:pt x="2393" y="399"/>
                    <a:pt x="2004" y="1048"/>
                  </a:cubicBezTo>
                  <a:lnTo>
                    <a:pt x="1831" y="1331"/>
                  </a:lnTo>
                  <a:cubicBezTo>
                    <a:pt x="1668" y="1605"/>
                    <a:pt x="1375" y="1768"/>
                    <a:pt x="1058" y="1773"/>
                  </a:cubicBezTo>
                  <a:lnTo>
                    <a:pt x="471" y="1773"/>
                  </a:lnTo>
                  <a:cubicBezTo>
                    <a:pt x="212" y="1773"/>
                    <a:pt x="1" y="1980"/>
                    <a:pt x="1" y="2239"/>
                  </a:cubicBezTo>
                  <a:cubicBezTo>
                    <a:pt x="1" y="2499"/>
                    <a:pt x="212" y="2710"/>
                    <a:pt x="471" y="2710"/>
                  </a:cubicBezTo>
                  <a:lnTo>
                    <a:pt x="1058" y="2710"/>
                  </a:lnTo>
                  <a:cubicBezTo>
                    <a:pt x="1706" y="2710"/>
                    <a:pt x="2307" y="2369"/>
                    <a:pt x="2638" y="1816"/>
                  </a:cubicBezTo>
                  <a:lnTo>
                    <a:pt x="2811" y="1528"/>
                  </a:lnTo>
                  <a:cubicBezTo>
                    <a:pt x="3027" y="1163"/>
                    <a:pt x="3421" y="942"/>
                    <a:pt x="3849" y="937"/>
                  </a:cubicBezTo>
                  <a:lnTo>
                    <a:pt x="5814" y="937"/>
                  </a:lnTo>
                  <a:cubicBezTo>
                    <a:pt x="6236" y="942"/>
                    <a:pt x="6630" y="1163"/>
                    <a:pt x="6851" y="1528"/>
                  </a:cubicBezTo>
                  <a:lnTo>
                    <a:pt x="7019" y="1816"/>
                  </a:lnTo>
                  <a:cubicBezTo>
                    <a:pt x="7356" y="2369"/>
                    <a:pt x="7951" y="2710"/>
                    <a:pt x="8600" y="2710"/>
                  </a:cubicBezTo>
                  <a:lnTo>
                    <a:pt x="9335" y="2710"/>
                  </a:lnTo>
                  <a:cubicBezTo>
                    <a:pt x="9594" y="2710"/>
                    <a:pt x="9806" y="2499"/>
                    <a:pt x="9806" y="2239"/>
                  </a:cubicBezTo>
                  <a:cubicBezTo>
                    <a:pt x="9806" y="1980"/>
                    <a:pt x="9594" y="1773"/>
                    <a:pt x="9335" y="1773"/>
                  </a:cubicBezTo>
                  <a:lnTo>
                    <a:pt x="8600" y="1773"/>
                  </a:lnTo>
                  <a:cubicBezTo>
                    <a:pt x="8283" y="1773"/>
                    <a:pt x="7990" y="1605"/>
                    <a:pt x="7826" y="1331"/>
                  </a:cubicBezTo>
                  <a:lnTo>
                    <a:pt x="7654" y="1048"/>
                  </a:lnTo>
                  <a:cubicBezTo>
                    <a:pt x="7264" y="399"/>
                    <a:pt x="6563" y="1"/>
                    <a:pt x="5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8"/>
            <p:cNvSpPr/>
            <p:nvPr/>
          </p:nvSpPr>
          <p:spPr>
            <a:xfrm>
              <a:off x="2776148" y="1890716"/>
              <a:ext cx="80001" cy="77221"/>
            </a:xfrm>
            <a:custGeom>
              <a:avLst/>
              <a:gdLst/>
              <a:ahLst/>
              <a:cxnLst/>
              <a:rect l="l" t="t" r="r" b="b"/>
              <a:pathLst>
                <a:path w="2648" h="2556" extrusionOk="0">
                  <a:moveTo>
                    <a:pt x="500" y="1"/>
                  </a:moveTo>
                  <a:cubicBezTo>
                    <a:pt x="383" y="1"/>
                    <a:pt x="267" y="44"/>
                    <a:pt x="178" y="131"/>
                  </a:cubicBezTo>
                  <a:cubicBezTo>
                    <a:pt x="0" y="308"/>
                    <a:pt x="0" y="597"/>
                    <a:pt x="178" y="774"/>
                  </a:cubicBezTo>
                  <a:lnTo>
                    <a:pt x="1826" y="2422"/>
                  </a:lnTo>
                  <a:cubicBezTo>
                    <a:pt x="1915" y="2511"/>
                    <a:pt x="2031" y="2555"/>
                    <a:pt x="2148" y="2555"/>
                  </a:cubicBezTo>
                  <a:cubicBezTo>
                    <a:pt x="2264" y="2555"/>
                    <a:pt x="2381" y="2511"/>
                    <a:pt x="2470" y="2422"/>
                  </a:cubicBezTo>
                  <a:cubicBezTo>
                    <a:pt x="2647" y="2244"/>
                    <a:pt x="2647" y="1961"/>
                    <a:pt x="2470" y="1783"/>
                  </a:cubicBezTo>
                  <a:lnTo>
                    <a:pt x="822" y="131"/>
                  </a:lnTo>
                  <a:cubicBezTo>
                    <a:pt x="733" y="44"/>
                    <a:pt x="616" y="1"/>
                    <a:pt x="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8"/>
            <p:cNvSpPr/>
            <p:nvPr/>
          </p:nvSpPr>
          <p:spPr>
            <a:xfrm>
              <a:off x="2987479" y="1890625"/>
              <a:ext cx="80001" cy="77312"/>
            </a:xfrm>
            <a:custGeom>
              <a:avLst/>
              <a:gdLst/>
              <a:ahLst/>
              <a:cxnLst/>
              <a:rect l="l" t="t" r="r" b="b"/>
              <a:pathLst>
                <a:path w="2648" h="2559" extrusionOk="0">
                  <a:moveTo>
                    <a:pt x="2150" y="1"/>
                  </a:moveTo>
                  <a:cubicBezTo>
                    <a:pt x="2032" y="1"/>
                    <a:pt x="1915" y="47"/>
                    <a:pt x="1826" y="138"/>
                  </a:cubicBezTo>
                  <a:lnTo>
                    <a:pt x="178" y="1786"/>
                  </a:lnTo>
                  <a:cubicBezTo>
                    <a:pt x="0" y="1964"/>
                    <a:pt x="0" y="2247"/>
                    <a:pt x="178" y="2425"/>
                  </a:cubicBezTo>
                  <a:cubicBezTo>
                    <a:pt x="267" y="2514"/>
                    <a:pt x="382" y="2558"/>
                    <a:pt x="498" y="2558"/>
                  </a:cubicBezTo>
                  <a:cubicBezTo>
                    <a:pt x="614" y="2558"/>
                    <a:pt x="730" y="2514"/>
                    <a:pt x="822" y="2425"/>
                  </a:cubicBezTo>
                  <a:lnTo>
                    <a:pt x="2469" y="777"/>
                  </a:lnTo>
                  <a:cubicBezTo>
                    <a:pt x="2647" y="600"/>
                    <a:pt x="2647" y="311"/>
                    <a:pt x="2469" y="134"/>
                  </a:cubicBezTo>
                  <a:cubicBezTo>
                    <a:pt x="2381" y="45"/>
                    <a:pt x="2265" y="1"/>
                    <a:pt x="2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8"/>
            <p:cNvSpPr/>
            <p:nvPr/>
          </p:nvSpPr>
          <p:spPr>
            <a:xfrm>
              <a:off x="2789048" y="2099358"/>
              <a:ext cx="101058" cy="9658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2514" y="1"/>
                  </a:moveTo>
                  <a:cubicBezTo>
                    <a:pt x="2320" y="1"/>
                    <a:pt x="2127" y="75"/>
                    <a:pt x="1980" y="224"/>
                  </a:cubicBezTo>
                  <a:lnTo>
                    <a:pt x="299" y="1906"/>
                  </a:lnTo>
                  <a:cubicBezTo>
                    <a:pt x="1" y="2199"/>
                    <a:pt x="1" y="2679"/>
                    <a:pt x="299" y="2977"/>
                  </a:cubicBezTo>
                  <a:cubicBezTo>
                    <a:pt x="445" y="3123"/>
                    <a:pt x="639" y="3197"/>
                    <a:pt x="833" y="3197"/>
                  </a:cubicBezTo>
                  <a:cubicBezTo>
                    <a:pt x="1027" y="3197"/>
                    <a:pt x="1221" y="3123"/>
                    <a:pt x="1370" y="2977"/>
                  </a:cubicBezTo>
                  <a:lnTo>
                    <a:pt x="3051" y="1295"/>
                  </a:lnTo>
                  <a:cubicBezTo>
                    <a:pt x="3345" y="998"/>
                    <a:pt x="3345" y="517"/>
                    <a:pt x="3051" y="224"/>
                  </a:cubicBezTo>
                  <a:cubicBezTo>
                    <a:pt x="2903" y="75"/>
                    <a:pt x="2708" y="1"/>
                    <a:pt x="2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8"/>
            <p:cNvSpPr/>
            <p:nvPr/>
          </p:nvSpPr>
          <p:spPr>
            <a:xfrm>
              <a:off x="2953491" y="2099358"/>
              <a:ext cx="101058" cy="9658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831" y="1"/>
                  </a:moveTo>
                  <a:cubicBezTo>
                    <a:pt x="637" y="1"/>
                    <a:pt x="443" y="75"/>
                    <a:pt x="294" y="224"/>
                  </a:cubicBezTo>
                  <a:cubicBezTo>
                    <a:pt x="1" y="517"/>
                    <a:pt x="1" y="998"/>
                    <a:pt x="294" y="1295"/>
                  </a:cubicBezTo>
                  <a:lnTo>
                    <a:pt x="1975" y="2977"/>
                  </a:lnTo>
                  <a:cubicBezTo>
                    <a:pt x="2124" y="3123"/>
                    <a:pt x="2319" y="3197"/>
                    <a:pt x="2513" y="3197"/>
                  </a:cubicBezTo>
                  <a:cubicBezTo>
                    <a:pt x="2707" y="3197"/>
                    <a:pt x="2900" y="3123"/>
                    <a:pt x="3047" y="2977"/>
                  </a:cubicBezTo>
                  <a:cubicBezTo>
                    <a:pt x="3345" y="2679"/>
                    <a:pt x="3345" y="2199"/>
                    <a:pt x="3047" y="1906"/>
                  </a:cubicBezTo>
                  <a:lnTo>
                    <a:pt x="1365" y="224"/>
                  </a:lnTo>
                  <a:cubicBezTo>
                    <a:pt x="1219" y="75"/>
                    <a:pt x="1025" y="1"/>
                    <a:pt x="8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8"/>
            <p:cNvSpPr/>
            <p:nvPr/>
          </p:nvSpPr>
          <p:spPr>
            <a:xfrm>
              <a:off x="2781949" y="1893918"/>
              <a:ext cx="279579" cy="279579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"/>
                  </a:moveTo>
                  <a:cubicBezTo>
                    <a:pt x="2076" y="1"/>
                    <a:pt x="0" y="2071"/>
                    <a:pt x="0" y="4627"/>
                  </a:cubicBezTo>
                  <a:cubicBezTo>
                    <a:pt x="0" y="7183"/>
                    <a:pt x="2076" y="9253"/>
                    <a:pt x="4627" y="9253"/>
                  </a:cubicBezTo>
                  <a:cubicBezTo>
                    <a:pt x="7183" y="9253"/>
                    <a:pt x="9253" y="7183"/>
                    <a:pt x="9253" y="4627"/>
                  </a:cubicBezTo>
                  <a:cubicBezTo>
                    <a:pt x="9253" y="2071"/>
                    <a:pt x="7183" y="1"/>
                    <a:pt x="4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2807206" y="1920625"/>
              <a:ext cx="240093" cy="226105"/>
            </a:xfrm>
            <a:custGeom>
              <a:avLst/>
              <a:gdLst/>
              <a:ahLst/>
              <a:cxnLst/>
              <a:rect l="l" t="t" r="r" b="b"/>
              <a:pathLst>
                <a:path w="7947" h="7484" extrusionOk="0">
                  <a:moveTo>
                    <a:pt x="3790" y="0"/>
                  </a:moveTo>
                  <a:cubicBezTo>
                    <a:pt x="3347" y="0"/>
                    <a:pt x="2900" y="79"/>
                    <a:pt x="2470" y="241"/>
                  </a:cubicBezTo>
                  <a:cubicBezTo>
                    <a:pt x="1057" y="774"/>
                    <a:pt x="101" y="2110"/>
                    <a:pt x="48" y="3623"/>
                  </a:cubicBezTo>
                  <a:cubicBezTo>
                    <a:pt x="0" y="5136"/>
                    <a:pt x="870" y="6529"/>
                    <a:pt x="2249" y="7154"/>
                  </a:cubicBezTo>
                  <a:cubicBezTo>
                    <a:pt x="2742" y="7375"/>
                    <a:pt x="3266" y="7483"/>
                    <a:pt x="3786" y="7483"/>
                  </a:cubicBezTo>
                  <a:cubicBezTo>
                    <a:pt x="4720" y="7483"/>
                    <a:pt x="5642" y="7135"/>
                    <a:pt x="6351" y="6472"/>
                  </a:cubicBezTo>
                  <a:cubicBezTo>
                    <a:pt x="7869" y="5059"/>
                    <a:pt x="7946" y="2686"/>
                    <a:pt x="6524" y="1187"/>
                  </a:cubicBezTo>
                  <a:cubicBezTo>
                    <a:pt x="5802" y="414"/>
                    <a:pt x="4806" y="0"/>
                    <a:pt x="3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2905182" y="1948934"/>
              <a:ext cx="30484" cy="108732"/>
            </a:xfrm>
            <a:custGeom>
              <a:avLst/>
              <a:gdLst/>
              <a:ahLst/>
              <a:cxnLst/>
              <a:rect l="l" t="t" r="r" b="b"/>
              <a:pathLst>
                <a:path w="1009" h="3599" extrusionOk="0">
                  <a:moveTo>
                    <a:pt x="505" y="0"/>
                  </a:moveTo>
                  <a:cubicBezTo>
                    <a:pt x="226" y="0"/>
                    <a:pt x="0" y="226"/>
                    <a:pt x="0" y="505"/>
                  </a:cubicBezTo>
                  <a:lnTo>
                    <a:pt x="0" y="3094"/>
                  </a:lnTo>
                  <a:cubicBezTo>
                    <a:pt x="0" y="3373"/>
                    <a:pt x="226" y="3599"/>
                    <a:pt x="505" y="3599"/>
                  </a:cubicBezTo>
                  <a:cubicBezTo>
                    <a:pt x="783" y="3599"/>
                    <a:pt x="1009" y="3373"/>
                    <a:pt x="1009" y="3094"/>
                  </a:cubicBezTo>
                  <a:lnTo>
                    <a:pt x="1009" y="505"/>
                  </a:lnTo>
                  <a:cubicBezTo>
                    <a:pt x="1009" y="226"/>
                    <a:pt x="783" y="0"/>
                    <a:pt x="5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2903732" y="2027786"/>
              <a:ext cx="75499" cy="72508"/>
            </a:xfrm>
            <a:custGeom>
              <a:avLst/>
              <a:gdLst/>
              <a:ahLst/>
              <a:cxnLst/>
              <a:rect l="l" t="t" r="r" b="b"/>
              <a:pathLst>
                <a:path w="2499" h="2400" extrusionOk="0">
                  <a:moveTo>
                    <a:pt x="553" y="0"/>
                  </a:moveTo>
                  <a:cubicBezTo>
                    <a:pt x="424" y="0"/>
                    <a:pt x="296" y="49"/>
                    <a:pt x="197" y="148"/>
                  </a:cubicBezTo>
                  <a:cubicBezTo>
                    <a:pt x="0" y="345"/>
                    <a:pt x="0" y="667"/>
                    <a:pt x="197" y="864"/>
                  </a:cubicBezTo>
                  <a:lnTo>
                    <a:pt x="1590" y="2252"/>
                  </a:lnTo>
                  <a:cubicBezTo>
                    <a:pt x="1689" y="2351"/>
                    <a:pt x="1817" y="2400"/>
                    <a:pt x="1946" y="2400"/>
                  </a:cubicBezTo>
                  <a:cubicBezTo>
                    <a:pt x="2074" y="2400"/>
                    <a:pt x="2203" y="2351"/>
                    <a:pt x="2301" y="2252"/>
                  </a:cubicBezTo>
                  <a:cubicBezTo>
                    <a:pt x="2498" y="2055"/>
                    <a:pt x="2498" y="1738"/>
                    <a:pt x="2301" y="1541"/>
                  </a:cubicBezTo>
                  <a:lnTo>
                    <a:pt x="908" y="148"/>
                  </a:lnTo>
                  <a:cubicBezTo>
                    <a:pt x="810" y="49"/>
                    <a:pt x="681" y="0"/>
                    <a:pt x="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3007207" y="1841229"/>
              <a:ext cx="111058" cy="103233"/>
            </a:xfrm>
            <a:custGeom>
              <a:avLst/>
              <a:gdLst/>
              <a:ahLst/>
              <a:cxnLst/>
              <a:rect l="l" t="t" r="r" b="b"/>
              <a:pathLst>
                <a:path w="3676" h="3417" extrusionOk="0">
                  <a:moveTo>
                    <a:pt x="1760" y="1"/>
                  </a:moveTo>
                  <a:cubicBezTo>
                    <a:pt x="1307" y="1"/>
                    <a:pt x="858" y="174"/>
                    <a:pt x="519" y="510"/>
                  </a:cubicBezTo>
                  <a:lnTo>
                    <a:pt x="346" y="683"/>
                  </a:lnTo>
                  <a:cubicBezTo>
                    <a:pt x="0" y="1029"/>
                    <a:pt x="0" y="1586"/>
                    <a:pt x="346" y="1927"/>
                  </a:cubicBezTo>
                  <a:lnTo>
                    <a:pt x="1576" y="3157"/>
                  </a:lnTo>
                  <a:cubicBezTo>
                    <a:pt x="1745" y="3326"/>
                    <a:pt x="1970" y="3416"/>
                    <a:pt x="2197" y="3416"/>
                  </a:cubicBezTo>
                  <a:cubicBezTo>
                    <a:pt x="2305" y="3416"/>
                    <a:pt x="2414" y="3396"/>
                    <a:pt x="2518" y="3354"/>
                  </a:cubicBezTo>
                  <a:cubicBezTo>
                    <a:pt x="2633" y="3311"/>
                    <a:pt x="2734" y="3243"/>
                    <a:pt x="2820" y="3157"/>
                  </a:cubicBezTo>
                  <a:lnTo>
                    <a:pt x="2998" y="2984"/>
                  </a:lnTo>
                  <a:cubicBezTo>
                    <a:pt x="3675" y="2297"/>
                    <a:pt x="3675" y="1192"/>
                    <a:pt x="2998" y="510"/>
                  </a:cubicBezTo>
                  <a:cubicBezTo>
                    <a:pt x="2916" y="428"/>
                    <a:pt x="2825" y="356"/>
                    <a:pt x="2734" y="294"/>
                  </a:cubicBezTo>
                  <a:cubicBezTo>
                    <a:pt x="2437" y="97"/>
                    <a:pt x="2097" y="1"/>
                    <a:pt x="17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2785151" y="1914372"/>
              <a:ext cx="260123" cy="238733"/>
            </a:xfrm>
            <a:custGeom>
              <a:avLst/>
              <a:gdLst/>
              <a:ahLst/>
              <a:cxnLst/>
              <a:rect l="l" t="t" r="r" b="b"/>
              <a:pathLst>
                <a:path w="8610" h="7902" extrusionOk="0">
                  <a:moveTo>
                    <a:pt x="4580" y="1"/>
                  </a:moveTo>
                  <a:cubicBezTo>
                    <a:pt x="2561" y="1"/>
                    <a:pt x="577" y="1533"/>
                    <a:pt x="577" y="3950"/>
                  </a:cubicBezTo>
                  <a:cubicBezTo>
                    <a:pt x="577" y="6334"/>
                    <a:pt x="2542" y="7902"/>
                    <a:pt x="4570" y="7902"/>
                  </a:cubicBezTo>
                  <a:cubicBezTo>
                    <a:pt x="5603" y="7902"/>
                    <a:pt x="6652" y="7495"/>
                    <a:pt x="7466" y="6583"/>
                  </a:cubicBezTo>
                  <a:cubicBezTo>
                    <a:pt x="7730" y="6285"/>
                    <a:pt x="7951" y="5948"/>
                    <a:pt x="8119" y="5583"/>
                  </a:cubicBezTo>
                  <a:cubicBezTo>
                    <a:pt x="8191" y="5420"/>
                    <a:pt x="8057" y="5292"/>
                    <a:pt x="7922" y="5292"/>
                  </a:cubicBezTo>
                  <a:cubicBezTo>
                    <a:pt x="7851" y="5292"/>
                    <a:pt x="7780" y="5328"/>
                    <a:pt x="7740" y="5415"/>
                  </a:cubicBezTo>
                  <a:cubicBezTo>
                    <a:pt x="7163" y="6674"/>
                    <a:pt x="5909" y="7486"/>
                    <a:pt x="4521" y="7486"/>
                  </a:cubicBezTo>
                  <a:cubicBezTo>
                    <a:pt x="1658" y="7486"/>
                    <a:pt x="0" y="4253"/>
                    <a:pt x="1610" y="1937"/>
                  </a:cubicBezTo>
                  <a:cubicBezTo>
                    <a:pt x="2312" y="926"/>
                    <a:pt x="3418" y="413"/>
                    <a:pt x="4525" y="413"/>
                  </a:cubicBezTo>
                  <a:cubicBezTo>
                    <a:pt x="5622" y="413"/>
                    <a:pt x="6720" y="916"/>
                    <a:pt x="7427" y="1937"/>
                  </a:cubicBezTo>
                  <a:cubicBezTo>
                    <a:pt x="7980" y="2734"/>
                    <a:pt x="8181" y="3729"/>
                    <a:pt x="7980" y="4680"/>
                  </a:cubicBezTo>
                  <a:cubicBezTo>
                    <a:pt x="7946" y="4833"/>
                    <a:pt x="8067" y="4926"/>
                    <a:pt x="8185" y="4926"/>
                  </a:cubicBezTo>
                  <a:cubicBezTo>
                    <a:pt x="8273" y="4926"/>
                    <a:pt x="8359" y="4876"/>
                    <a:pt x="8383" y="4762"/>
                  </a:cubicBezTo>
                  <a:cubicBezTo>
                    <a:pt x="8609" y="3695"/>
                    <a:pt x="8383" y="2581"/>
                    <a:pt x="7759" y="1687"/>
                  </a:cubicBezTo>
                  <a:cubicBezTo>
                    <a:pt x="6944" y="520"/>
                    <a:pt x="5756" y="1"/>
                    <a:pt x="4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2898777" y="1942680"/>
              <a:ext cx="93113" cy="163838"/>
            </a:xfrm>
            <a:custGeom>
              <a:avLst/>
              <a:gdLst/>
              <a:ahLst/>
              <a:cxnLst/>
              <a:rect l="l" t="t" r="r" b="b"/>
              <a:pathLst>
                <a:path w="3082" h="5423" extrusionOk="0">
                  <a:moveTo>
                    <a:pt x="717" y="376"/>
                  </a:moveTo>
                  <a:cubicBezTo>
                    <a:pt x="894" y="376"/>
                    <a:pt x="1034" y="534"/>
                    <a:pt x="1014" y="712"/>
                  </a:cubicBezTo>
                  <a:lnTo>
                    <a:pt x="1014" y="2677"/>
                  </a:lnTo>
                  <a:cubicBezTo>
                    <a:pt x="918" y="2633"/>
                    <a:pt x="816" y="2612"/>
                    <a:pt x="715" y="2612"/>
                  </a:cubicBezTo>
                  <a:cubicBezTo>
                    <a:pt x="613" y="2612"/>
                    <a:pt x="512" y="2633"/>
                    <a:pt x="419" y="2677"/>
                  </a:cubicBezTo>
                  <a:lnTo>
                    <a:pt x="419" y="712"/>
                  </a:lnTo>
                  <a:cubicBezTo>
                    <a:pt x="395" y="534"/>
                    <a:pt x="534" y="376"/>
                    <a:pt x="717" y="376"/>
                  </a:cubicBezTo>
                  <a:close/>
                  <a:moveTo>
                    <a:pt x="751" y="3027"/>
                  </a:moveTo>
                  <a:cubicBezTo>
                    <a:pt x="883" y="3027"/>
                    <a:pt x="921" y="3102"/>
                    <a:pt x="2321" y="4502"/>
                  </a:cubicBezTo>
                  <a:lnTo>
                    <a:pt x="2316" y="4502"/>
                  </a:lnTo>
                  <a:cubicBezTo>
                    <a:pt x="2465" y="4613"/>
                    <a:pt x="2480" y="4824"/>
                    <a:pt x="2350" y="4954"/>
                  </a:cubicBezTo>
                  <a:cubicBezTo>
                    <a:pt x="2291" y="5013"/>
                    <a:pt x="2214" y="5042"/>
                    <a:pt x="2138" y="5042"/>
                  </a:cubicBezTo>
                  <a:cubicBezTo>
                    <a:pt x="2048" y="5042"/>
                    <a:pt x="1958" y="5001"/>
                    <a:pt x="1898" y="4920"/>
                  </a:cubicBezTo>
                  <a:lnTo>
                    <a:pt x="510" y="3537"/>
                  </a:lnTo>
                  <a:cubicBezTo>
                    <a:pt x="327" y="3344"/>
                    <a:pt x="457" y="3032"/>
                    <a:pt x="721" y="3027"/>
                  </a:cubicBezTo>
                  <a:cubicBezTo>
                    <a:pt x="732" y="3027"/>
                    <a:pt x="742" y="3027"/>
                    <a:pt x="751" y="3027"/>
                  </a:cubicBezTo>
                  <a:close/>
                  <a:moveTo>
                    <a:pt x="717" y="1"/>
                  </a:moveTo>
                  <a:cubicBezTo>
                    <a:pt x="327" y="1"/>
                    <a:pt x="6" y="318"/>
                    <a:pt x="6" y="712"/>
                  </a:cubicBezTo>
                  <a:lnTo>
                    <a:pt x="6" y="3306"/>
                  </a:lnTo>
                  <a:cubicBezTo>
                    <a:pt x="1" y="3498"/>
                    <a:pt x="78" y="3685"/>
                    <a:pt x="217" y="3820"/>
                  </a:cubicBezTo>
                  <a:cubicBezTo>
                    <a:pt x="1629" y="5204"/>
                    <a:pt x="1610" y="5285"/>
                    <a:pt x="1865" y="5376"/>
                  </a:cubicBezTo>
                  <a:cubicBezTo>
                    <a:pt x="1953" y="5408"/>
                    <a:pt x="2038" y="5423"/>
                    <a:pt x="2120" y="5423"/>
                  </a:cubicBezTo>
                  <a:cubicBezTo>
                    <a:pt x="2703" y="5423"/>
                    <a:pt x="3081" y="4681"/>
                    <a:pt x="2609" y="4209"/>
                  </a:cubicBezTo>
                  <a:lnTo>
                    <a:pt x="1428" y="3027"/>
                  </a:lnTo>
                  <a:lnTo>
                    <a:pt x="1428" y="712"/>
                  </a:lnTo>
                  <a:cubicBezTo>
                    <a:pt x="1428" y="318"/>
                    <a:pt x="1110" y="1"/>
                    <a:pt x="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2955968" y="209117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2956119" y="2091442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2725211" y="1841138"/>
              <a:ext cx="111061" cy="103327"/>
            </a:xfrm>
            <a:custGeom>
              <a:avLst/>
              <a:gdLst/>
              <a:ahLst/>
              <a:cxnLst/>
              <a:rect l="l" t="t" r="r" b="b"/>
              <a:pathLst>
                <a:path w="3676" h="3420" extrusionOk="0">
                  <a:moveTo>
                    <a:pt x="1922" y="0"/>
                  </a:moveTo>
                  <a:cubicBezTo>
                    <a:pt x="1474" y="0"/>
                    <a:pt x="1026" y="170"/>
                    <a:pt x="682" y="508"/>
                  </a:cubicBezTo>
                  <a:cubicBezTo>
                    <a:pt x="668" y="527"/>
                    <a:pt x="649" y="547"/>
                    <a:pt x="634" y="561"/>
                  </a:cubicBezTo>
                  <a:cubicBezTo>
                    <a:pt x="0" y="1253"/>
                    <a:pt x="24" y="2319"/>
                    <a:pt x="682" y="2987"/>
                  </a:cubicBezTo>
                  <a:lnTo>
                    <a:pt x="860" y="3160"/>
                  </a:lnTo>
                  <a:cubicBezTo>
                    <a:pt x="1031" y="3333"/>
                    <a:pt x="1255" y="3419"/>
                    <a:pt x="1480" y="3419"/>
                  </a:cubicBezTo>
                  <a:cubicBezTo>
                    <a:pt x="1706" y="3419"/>
                    <a:pt x="1931" y="3333"/>
                    <a:pt x="2104" y="3160"/>
                  </a:cubicBezTo>
                  <a:lnTo>
                    <a:pt x="3334" y="1930"/>
                  </a:lnTo>
                  <a:cubicBezTo>
                    <a:pt x="3675" y="1589"/>
                    <a:pt x="3675" y="1032"/>
                    <a:pt x="3334" y="686"/>
                  </a:cubicBezTo>
                  <a:lnTo>
                    <a:pt x="3161" y="508"/>
                  </a:lnTo>
                  <a:cubicBezTo>
                    <a:pt x="2818" y="170"/>
                    <a:pt x="2370" y="0"/>
                    <a:pt x="1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2718534" y="1784068"/>
              <a:ext cx="404243" cy="418171"/>
            </a:xfrm>
            <a:custGeom>
              <a:avLst/>
              <a:gdLst/>
              <a:ahLst/>
              <a:cxnLst/>
              <a:rect l="l" t="t" r="r" b="b"/>
              <a:pathLst>
                <a:path w="13380" h="13841" extrusionOk="0">
                  <a:moveTo>
                    <a:pt x="7634" y="413"/>
                  </a:moveTo>
                  <a:cubicBezTo>
                    <a:pt x="8316" y="413"/>
                    <a:pt x="8950" y="773"/>
                    <a:pt x="9301" y="1360"/>
                  </a:cubicBezTo>
                  <a:cubicBezTo>
                    <a:pt x="9421" y="1508"/>
                    <a:pt x="9546" y="1950"/>
                    <a:pt x="10074" y="2123"/>
                  </a:cubicBezTo>
                  <a:cubicBezTo>
                    <a:pt x="9930" y="2248"/>
                    <a:pt x="9796" y="2383"/>
                    <a:pt x="9671" y="2527"/>
                  </a:cubicBezTo>
                  <a:cubicBezTo>
                    <a:pt x="9113" y="2239"/>
                    <a:pt x="8960" y="1782"/>
                    <a:pt x="8849" y="1629"/>
                  </a:cubicBezTo>
                  <a:cubicBezTo>
                    <a:pt x="8595" y="1201"/>
                    <a:pt x="8133" y="942"/>
                    <a:pt x="7634" y="942"/>
                  </a:cubicBezTo>
                  <a:lnTo>
                    <a:pt x="5674" y="942"/>
                  </a:lnTo>
                  <a:cubicBezTo>
                    <a:pt x="5174" y="942"/>
                    <a:pt x="4713" y="1201"/>
                    <a:pt x="4458" y="1629"/>
                  </a:cubicBezTo>
                  <a:cubicBezTo>
                    <a:pt x="4338" y="1797"/>
                    <a:pt x="4208" y="2181"/>
                    <a:pt x="3738" y="2469"/>
                  </a:cubicBezTo>
                  <a:cubicBezTo>
                    <a:pt x="3723" y="2455"/>
                    <a:pt x="3714" y="2445"/>
                    <a:pt x="3699" y="2431"/>
                  </a:cubicBezTo>
                  <a:lnTo>
                    <a:pt x="3526" y="2258"/>
                  </a:lnTo>
                  <a:cubicBezTo>
                    <a:pt x="3464" y="2195"/>
                    <a:pt x="3401" y="2138"/>
                    <a:pt x="3334" y="2090"/>
                  </a:cubicBezTo>
                  <a:cubicBezTo>
                    <a:pt x="3776" y="1888"/>
                    <a:pt x="3882" y="1523"/>
                    <a:pt x="4007" y="1360"/>
                  </a:cubicBezTo>
                  <a:cubicBezTo>
                    <a:pt x="4357" y="773"/>
                    <a:pt x="4987" y="413"/>
                    <a:pt x="5674" y="413"/>
                  </a:cubicBezTo>
                  <a:close/>
                  <a:moveTo>
                    <a:pt x="3219" y="4444"/>
                  </a:moveTo>
                  <a:lnTo>
                    <a:pt x="3469" y="4694"/>
                  </a:lnTo>
                  <a:cubicBezTo>
                    <a:pt x="3349" y="4804"/>
                    <a:pt x="3228" y="4924"/>
                    <a:pt x="3118" y="5049"/>
                  </a:cubicBezTo>
                  <a:lnTo>
                    <a:pt x="2868" y="4799"/>
                  </a:lnTo>
                  <a:lnTo>
                    <a:pt x="3219" y="4444"/>
                  </a:lnTo>
                  <a:close/>
                  <a:moveTo>
                    <a:pt x="10233" y="4444"/>
                  </a:moveTo>
                  <a:lnTo>
                    <a:pt x="10588" y="4794"/>
                  </a:lnTo>
                  <a:lnTo>
                    <a:pt x="10338" y="5049"/>
                  </a:lnTo>
                  <a:cubicBezTo>
                    <a:pt x="10228" y="4924"/>
                    <a:pt x="10108" y="4804"/>
                    <a:pt x="9988" y="4694"/>
                  </a:cubicBezTo>
                  <a:lnTo>
                    <a:pt x="10233" y="4444"/>
                  </a:lnTo>
                  <a:close/>
                  <a:moveTo>
                    <a:pt x="2143" y="2095"/>
                  </a:moveTo>
                  <a:cubicBezTo>
                    <a:pt x="2959" y="2095"/>
                    <a:pt x="3344" y="2681"/>
                    <a:pt x="3411" y="2719"/>
                  </a:cubicBezTo>
                  <a:cubicBezTo>
                    <a:pt x="3603" y="2916"/>
                    <a:pt x="3661" y="3204"/>
                    <a:pt x="3555" y="3459"/>
                  </a:cubicBezTo>
                  <a:cubicBezTo>
                    <a:pt x="3488" y="3627"/>
                    <a:pt x="3536" y="3545"/>
                    <a:pt x="2181" y="4905"/>
                  </a:cubicBezTo>
                  <a:cubicBezTo>
                    <a:pt x="2049" y="5037"/>
                    <a:pt x="1876" y="5103"/>
                    <a:pt x="1703" y="5103"/>
                  </a:cubicBezTo>
                  <a:cubicBezTo>
                    <a:pt x="1530" y="5103"/>
                    <a:pt x="1357" y="5037"/>
                    <a:pt x="1225" y="4905"/>
                  </a:cubicBezTo>
                  <a:lnTo>
                    <a:pt x="1052" y="4732"/>
                  </a:lnTo>
                  <a:cubicBezTo>
                    <a:pt x="96" y="3776"/>
                    <a:pt x="745" y="2095"/>
                    <a:pt x="2143" y="2095"/>
                  </a:cubicBezTo>
                  <a:close/>
                  <a:moveTo>
                    <a:pt x="7634" y="1355"/>
                  </a:moveTo>
                  <a:cubicBezTo>
                    <a:pt x="7989" y="1355"/>
                    <a:pt x="8316" y="1537"/>
                    <a:pt x="8498" y="1840"/>
                  </a:cubicBezTo>
                  <a:cubicBezTo>
                    <a:pt x="8609" y="1994"/>
                    <a:pt x="8806" y="2541"/>
                    <a:pt x="9483" y="2892"/>
                  </a:cubicBezTo>
                  <a:cubicBezTo>
                    <a:pt x="9373" y="3272"/>
                    <a:pt x="9474" y="3685"/>
                    <a:pt x="9757" y="3963"/>
                  </a:cubicBezTo>
                  <a:lnTo>
                    <a:pt x="9945" y="4155"/>
                  </a:lnTo>
                  <a:lnTo>
                    <a:pt x="9671" y="4429"/>
                  </a:lnTo>
                  <a:cubicBezTo>
                    <a:pt x="8812" y="3771"/>
                    <a:pt x="7775" y="3430"/>
                    <a:pt x="6727" y="3430"/>
                  </a:cubicBezTo>
                  <a:cubicBezTo>
                    <a:pt x="6123" y="3430"/>
                    <a:pt x="5514" y="3544"/>
                    <a:pt x="4934" y="3776"/>
                  </a:cubicBezTo>
                  <a:cubicBezTo>
                    <a:pt x="4709" y="3865"/>
                    <a:pt x="4803" y="4172"/>
                    <a:pt x="5004" y="4172"/>
                  </a:cubicBezTo>
                  <a:cubicBezTo>
                    <a:pt x="5030" y="4172"/>
                    <a:pt x="5058" y="4167"/>
                    <a:pt x="5088" y="4155"/>
                  </a:cubicBezTo>
                  <a:cubicBezTo>
                    <a:pt x="5630" y="3939"/>
                    <a:pt x="6182" y="3839"/>
                    <a:pt x="6722" y="3839"/>
                  </a:cubicBezTo>
                  <a:cubicBezTo>
                    <a:pt x="9050" y="3839"/>
                    <a:pt x="11146" y="5709"/>
                    <a:pt x="11146" y="8263"/>
                  </a:cubicBezTo>
                  <a:cubicBezTo>
                    <a:pt x="11146" y="10813"/>
                    <a:pt x="9054" y="12685"/>
                    <a:pt x="6729" y="12685"/>
                  </a:cubicBezTo>
                  <a:cubicBezTo>
                    <a:pt x="6175" y="12685"/>
                    <a:pt x="5609" y="12579"/>
                    <a:pt x="5054" y="12351"/>
                  </a:cubicBezTo>
                  <a:cubicBezTo>
                    <a:pt x="1768" y="11011"/>
                    <a:pt x="1297" y="6442"/>
                    <a:pt x="4381" y="4511"/>
                  </a:cubicBezTo>
                  <a:cubicBezTo>
                    <a:pt x="4564" y="4385"/>
                    <a:pt x="4445" y="4132"/>
                    <a:pt x="4267" y="4132"/>
                  </a:cubicBezTo>
                  <a:cubicBezTo>
                    <a:pt x="4235" y="4132"/>
                    <a:pt x="4200" y="4141"/>
                    <a:pt x="4165" y="4160"/>
                  </a:cubicBezTo>
                  <a:cubicBezTo>
                    <a:pt x="4036" y="4247"/>
                    <a:pt x="3906" y="4333"/>
                    <a:pt x="3781" y="4429"/>
                  </a:cubicBezTo>
                  <a:lnTo>
                    <a:pt x="3507" y="4155"/>
                  </a:lnTo>
                  <a:cubicBezTo>
                    <a:pt x="3598" y="4040"/>
                    <a:pt x="4016" y="3786"/>
                    <a:pt x="4016" y="3195"/>
                  </a:cubicBezTo>
                  <a:cubicBezTo>
                    <a:pt x="4016" y="3070"/>
                    <a:pt x="3992" y="2945"/>
                    <a:pt x="3954" y="2825"/>
                  </a:cubicBezTo>
                  <a:cubicBezTo>
                    <a:pt x="4526" y="2474"/>
                    <a:pt x="4698" y="1998"/>
                    <a:pt x="4814" y="1840"/>
                  </a:cubicBezTo>
                  <a:cubicBezTo>
                    <a:pt x="4992" y="1537"/>
                    <a:pt x="5318" y="1355"/>
                    <a:pt x="5674" y="1355"/>
                  </a:cubicBezTo>
                  <a:close/>
                  <a:moveTo>
                    <a:pt x="3449" y="11813"/>
                  </a:moveTo>
                  <a:cubicBezTo>
                    <a:pt x="3728" y="12068"/>
                    <a:pt x="4031" y="12289"/>
                    <a:pt x="4357" y="12471"/>
                  </a:cubicBezTo>
                  <a:lnTo>
                    <a:pt x="3560" y="13269"/>
                  </a:lnTo>
                  <a:cubicBezTo>
                    <a:pt x="3453" y="13367"/>
                    <a:pt x="3318" y="13415"/>
                    <a:pt x="3184" y="13415"/>
                  </a:cubicBezTo>
                  <a:cubicBezTo>
                    <a:pt x="3042" y="13415"/>
                    <a:pt x="2900" y="13361"/>
                    <a:pt x="2791" y="13254"/>
                  </a:cubicBezTo>
                  <a:cubicBezTo>
                    <a:pt x="2585" y="13043"/>
                    <a:pt x="2575" y="12707"/>
                    <a:pt x="2777" y="12486"/>
                  </a:cubicBezTo>
                  <a:lnTo>
                    <a:pt x="3449" y="11813"/>
                  </a:lnTo>
                  <a:close/>
                  <a:moveTo>
                    <a:pt x="10007" y="11808"/>
                  </a:moveTo>
                  <a:lnTo>
                    <a:pt x="10680" y="12486"/>
                  </a:lnTo>
                  <a:cubicBezTo>
                    <a:pt x="10910" y="12702"/>
                    <a:pt x="10920" y="13062"/>
                    <a:pt x="10694" y="13283"/>
                  </a:cubicBezTo>
                  <a:cubicBezTo>
                    <a:pt x="10586" y="13391"/>
                    <a:pt x="10444" y="13445"/>
                    <a:pt x="10303" y="13445"/>
                  </a:cubicBezTo>
                  <a:cubicBezTo>
                    <a:pt x="10156" y="13445"/>
                    <a:pt x="10009" y="13386"/>
                    <a:pt x="9901" y="13269"/>
                  </a:cubicBezTo>
                  <a:lnTo>
                    <a:pt x="9104" y="12471"/>
                  </a:lnTo>
                  <a:cubicBezTo>
                    <a:pt x="9430" y="12284"/>
                    <a:pt x="9733" y="12063"/>
                    <a:pt x="10007" y="11808"/>
                  </a:cubicBezTo>
                  <a:close/>
                  <a:moveTo>
                    <a:pt x="5674" y="0"/>
                  </a:moveTo>
                  <a:cubicBezTo>
                    <a:pt x="4843" y="0"/>
                    <a:pt x="4079" y="437"/>
                    <a:pt x="3651" y="1148"/>
                  </a:cubicBezTo>
                  <a:lnTo>
                    <a:pt x="3478" y="1432"/>
                  </a:lnTo>
                  <a:cubicBezTo>
                    <a:pt x="3296" y="1742"/>
                    <a:pt x="2998" y="1774"/>
                    <a:pt x="2837" y="1774"/>
                  </a:cubicBezTo>
                  <a:cubicBezTo>
                    <a:pt x="2794" y="1774"/>
                    <a:pt x="2761" y="1772"/>
                    <a:pt x="2742" y="1772"/>
                  </a:cubicBezTo>
                  <a:cubicBezTo>
                    <a:pt x="2736" y="1772"/>
                    <a:pt x="2732" y="1772"/>
                    <a:pt x="2729" y="1773"/>
                  </a:cubicBezTo>
                  <a:cubicBezTo>
                    <a:pt x="2533" y="1710"/>
                    <a:pt x="2334" y="1680"/>
                    <a:pt x="2137" y="1680"/>
                  </a:cubicBezTo>
                  <a:cubicBezTo>
                    <a:pt x="1469" y="1680"/>
                    <a:pt x="830" y="2026"/>
                    <a:pt x="466" y="2623"/>
                  </a:cubicBezTo>
                  <a:cubicBezTo>
                    <a:pt x="0" y="3392"/>
                    <a:pt x="120" y="4381"/>
                    <a:pt x="759" y="5020"/>
                  </a:cubicBezTo>
                  <a:cubicBezTo>
                    <a:pt x="855" y="5092"/>
                    <a:pt x="1119" y="5515"/>
                    <a:pt x="1701" y="5515"/>
                  </a:cubicBezTo>
                  <a:cubicBezTo>
                    <a:pt x="2253" y="5515"/>
                    <a:pt x="2522" y="5126"/>
                    <a:pt x="2575" y="5087"/>
                  </a:cubicBezTo>
                  <a:lnTo>
                    <a:pt x="2859" y="5371"/>
                  </a:lnTo>
                  <a:cubicBezTo>
                    <a:pt x="1403" y="7321"/>
                    <a:pt x="1682" y="9973"/>
                    <a:pt x="3161" y="11520"/>
                  </a:cubicBezTo>
                  <a:lnTo>
                    <a:pt x="2484" y="12197"/>
                  </a:lnTo>
                  <a:cubicBezTo>
                    <a:pt x="1883" y="12798"/>
                    <a:pt x="2306" y="13840"/>
                    <a:pt x="3166" y="13840"/>
                  </a:cubicBezTo>
                  <a:cubicBezTo>
                    <a:pt x="3421" y="13840"/>
                    <a:pt x="3666" y="13739"/>
                    <a:pt x="3848" y="13557"/>
                  </a:cubicBezTo>
                  <a:lnTo>
                    <a:pt x="4742" y="12663"/>
                  </a:lnTo>
                  <a:cubicBezTo>
                    <a:pt x="5373" y="12949"/>
                    <a:pt x="6051" y="13092"/>
                    <a:pt x="6728" y="13092"/>
                  </a:cubicBezTo>
                  <a:cubicBezTo>
                    <a:pt x="7406" y="13092"/>
                    <a:pt x="8083" y="12949"/>
                    <a:pt x="8715" y="12663"/>
                  </a:cubicBezTo>
                  <a:lnTo>
                    <a:pt x="9603" y="13557"/>
                  </a:lnTo>
                  <a:cubicBezTo>
                    <a:pt x="9786" y="13739"/>
                    <a:pt x="10031" y="13840"/>
                    <a:pt x="10286" y="13840"/>
                  </a:cubicBezTo>
                  <a:cubicBezTo>
                    <a:pt x="11141" y="13840"/>
                    <a:pt x="11578" y="12803"/>
                    <a:pt x="10968" y="12193"/>
                  </a:cubicBezTo>
                  <a:lnTo>
                    <a:pt x="10295" y="11520"/>
                  </a:lnTo>
                  <a:cubicBezTo>
                    <a:pt x="11857" y="9805"/>
                    <a:pt x="11981" y="7225"/>
                    <a:pt x="10593" y="5366"/>
                  </a:cubicBezTo>
                  <a:lnTo>
                    <a:pt x="10872" y="5087"/>
                  </a:lnTo>
                  <a:cubicBezTo>
                    <a:pt x="10934" y="5131"/>
                    <a:pt x="11189" y="5510"/>
                    <a:pt x="11751" y="5510"/>
                  </a:cubicBezTo>
                  <a:cubicBezTo>
                    <a:pt x="12039" y="5510"/>
                    <a:pt x="12313" y="5400"/>
                    <a:pt x="12519" y="5193"/>
                  </a:cubicBezTo>
                  <a:cubicBezTo>
                    <a:pt x="12568" y="5126"/>
                    <a:pt x="13379" y="4540"/>
                    <a:pt x="13255" y="3425"/>
                  </a:cubicBezTo>
                  <a:cubicBezTo>
                    <a:pt x="13241" y="3299"/>
                    <a:pt x="13147" y="3240"/>
                    <a:pt x="13053" y="3240"/>
                  </a:cubicBezTo>
                  <a:cubicBezTo>
                    <a:pt x="12942" y="3240"/>
                    <a:pt x="12831" y="3321"/>
                    <a:pt x="12846" y="3469"/>
                  </a:cubicBezTo>
                  <a:cubicBezTo>
                    <a:pt x="12947" y="4367"/>
                    <a:pt x="12284" y="4823"/>
                    <a:pt x="12231" y="4905"/>
                  </a:cubicBezTo>
                  <a:cubicBezTo>
                    <a:pt x="12099" y="5035"/>
                    <a:pt x="11926" y="5099"/>
                    <a:pt x="11753" y="5099"/>
                  </a:cubicBezTo>
                  <a:cubicBezTo>
                    <a:pt x="11580" y="5099"/>
                    <a:pt x="11407" y="5035"/>
                    <a:pt x="11275" y="4905"/>
                  </a:cubicBezTo>
                  <a:lnTo>
                    <a:pt x="10045" y="3675"/>
                  </a:lnTo>
                  <a:cubicBezTo>
                    <a:pt x="9781" y="3411"/>
                    <a:pt x="9781" y="2983"/>
                    <a:pt x="10045" y="2719"/>
                  </a:cubicBezTo>
                  <a:cubicBezTo>
                    <a:pt x="10137" y="2657"/>
                    <a:pt x="10511" y="2095"/>
                    <a:pt x="11314" y="2095"/>
                  </a:cubicBezTo>
                  <a:cubicBezTo>
                    <a:pt x="11833" y="2095"/>
                    <a:pt x="12323" y="2354"/>
                    <a:pt x="12606" y="2791"/>
                  </a:cubicBezTo>
                  <a:cubicBezTo>
                    <a:pt x="12650" y="2859"/>
                    <a:pt x="12711" y="2888"/>
                    <a:pt x="12772" y="2888"/>
                  </a:cubicBezTo>
                  <a:cubicBezTo>
                    <a:pt x="12916" y="2888"/>
                    <a:pt x="13057" y="2728"/>
                    <a:pt x="12952" y="2565"/>
                  </a:cubicBezTo>
                  <a:cubicBezTo>
                    <a:pt x="12583" y="2005"/>
                    <a:pt x="11962" y="1682"/>
                    <a:pt x="11315" y="1682"/>
                  </a:cubicBezTo>
                  <a:cubicBezTo>
                    <a:pt x="11120" y="1682"/>
                    <a:pt x="10922" y="1711"/>
                    <a:pt x="10728" y="1773"/>
                  </a:cubicBezTo>
                  <a:lnTo>
                    <a:pt x="10425" y="1773"/>
                  </a:lnTo>
                  <a:cubicBezTo>
                    <a:pt x="10180" y="1773"/>
                    <a:pt x="9949" y="1643"/>
                    <a:pt x="9824" y="1432"/>
                  </a:cubicBezTo>
                  <a:lnTo>
                    <a:pt x="9651" y="1148"/>
                  </a:lnTo>
                  <a:cubicBezTo>
                    <a:pt x="9229" y="437"/>
                    <a:pt x="8460" y="5"/>
                    <a:pt x="7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1" name="Google Shape;1091;p38">
            <a:hlinkClick r:id="rId3" action="ppaction://hlinksldjump"/>
          </p:cNvPr>
          <p:cNvSpPr/>
          <p:nvPr/>
        </p:nvSpPr>
        <p:spPr>
          <a:xfrm>
            <a:off x="4855177" y="1626085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solidFill>
                  <a:schemeClr val="dk1"/>
                </a:solidFill>
              </a:rPr>
              <a:t>boli v ňom objavené častice W+, W-, Z0</a:t>
            </a:r>
          </a:p>
        </p:txBody>
      </p:sp>
      <p:sp>
        <p:nvSpPr>
          <p:cNvPr id="1092" name="Google Shape;1092;p38">
            <a:hlinkClick r:id="rId3" action="ppaction://hlinksldjump"/>
          </p:cNvPr>
          <p:cNvSpPr/>
          <p:nvPr/>
        </p:nvSpPr>
        <p:spPr>
          <a:xfrm>
            <a:off x="5001694" y="1690989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3" name="Google Shape;1093;p38">
            <a:hlinkClick r:id="rId3" action="ppaction://hlinksldjump"/>
          </p:cNvPr>
          <p:cNvSpPr/>
          <p:nvPr/>
        </p:nvSpPr>
        <p:spPr>
          <a:xfrm>
            <a:off x="4855175" y="2875360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žiadna slovenská firma pre nich nedodávala 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94" name="Google Shape;1094;p38">
            <a:hlinkClick r:id="rId3" action="ppaction://hlinksldjump"/>
          </p:cNvPr>
          <p:cNvSpPr/>
          <p:nvPr/>
        </p:nvSpPr>
        <p:spPr>
          <a:xfrm>
            <a:off x="4999166" y="2973205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5" name="Google Shape;1095;p38">
            <a:hlinkClick r:id="rId4" action="ppaction://hlinksldjump"/>
          </p:cNvPr>
          <p:cNvSpPr/>
          <p:nvPr/>
        </p:nvSpPr>
        <p:spPr>
          <a:xfrm>
            <a:off x="4855177" y="2256110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nachádza sa tu mnohovláknová proporcionálna komora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96" name="Google Shape;1096;p38">
            <a:hlinkClick r:id="rId4" action="ppaction://hlinksldjump"/>
          </p:cNvPr>
          <p:cNvSpPr/>
          <p:nvPr/>
        </p:nvSpPr>
        <p:spPr>
          <a:xfrm>
            <a:off x="5001694" y="2326010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7" name="Google Shape;1093;p38">
            <a:hlinkClick r:id="rId3" action="ppaction://hlinksldjump"/>
            <a:extLst>
              <a:ext uri="{FF2B5EF4-FFF2-40B4-BE49-F238E27FC236}">
                <a16:creationId xmlns:a16="http://schemas.microsoft.com/office/drawing/2014/main" id="{C4219020-75BB-7098-6BAE-20204AD54FC1}"/>
              </a:ext>
            </a:extLst>
          </p:cNvPr>
          <p:cNvSpPr/>
          <p:nvPr/>
        </p:nvSpPr>
        <p:spPr>
          <a:xfrm>
            <a:off x="4855175" y="3505385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sym typeface="Inconsolata"/>
              </a:rPr>
              <a:t>Vznikol v ňom </a:t>
            </a:r>
            <a:r>
              <a:rPr lang="sk-SK" sz="1600" dirty="0" err="1">
                <a:solidFill>
                  <a:schemeClr val="dk1"/>
                </a:solidFill>
                <a:latin typeface="Inconsolata"/>
                <a:ea typeface="Inconsolata"/>
                <a:sym typeface="Inconsolata"/>
              </a:rPr>
              <a:t>world</a:t>
            </a: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sym typeface="Inconsolata"/>
              </a:rPr>
              <a:t> </a:t>
            </a:r>
            <a:r>
              <a:rPr lang="sk-SK" sz="1600" dirty="0" err="1">
                <a:solidFill>
                  <a:schemeClr val="dk1"/>
                </a:solidFill>
                <a:latin typeface="Inconsolata"/>
                <a:ea typeface="Inconsolata"/>
                <a:sym typeface="Inconsolata"/>
              </a:rPr>
              <a:t>wide</a:t>
            </a: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sym typeface="Inconsolata"/>
              </a:rPr>
              <a:t> web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8" name="Google Shape;1094;p38">
            <a:hlinkClick r:id="rId5" action="ppaction://hlinksldjump"/>
            <a:extLst>
              <a:ext uri="{FF2B5EF4-FFF2-40B4-BE49-F238E27FC236}">
                <a16:creationId xmlns:a16="http://schemas.microsoft.com/office/drawing/2014/main" id="{E9F407DE-5689-E03E-BA25-777DDF18ECCA}"/>
              </a:ext>
            </a:extLst>
          </p:cNvPr>
          <p:cNvSpPr/>
          <p:nvPr/>
        </p:nvSpPr>
        <p:spPr>
          <a:xfrm>
            <a:off x="4959597" y="3575285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D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1456502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38"/>
          <p:cNvSpPr/>
          <p:nvPr/>
        </p:nvSpPr>
        <p:spPr>
          <a:xfrm>
            <a:off x="986125" y="1880525"/>
            <a:ext cx="3302700" cy="2123400"/>
          </a:xfrm>
          <a:prstGeom prst="roundRect">
            <a:avLst>
              <a:gd name="adj" fmla="val 12107"/>
            </a:avLst>
          </a:prstGeom>
          <a:solidFill>
            <a:schemeClr val="accen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411475" rIns="2743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200" b="1" dirty="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Z uvedených tvrdení o CERN-e nie je správne, že...</a:t>
            </a:r>
            <a:endParaRPr sz="2200" b="1" dirty="0"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073" name="Google Shape;1073;p38"/>
          <p:cNvSpPr/>
          <p:nvPr/>
        </p:nvSpPr>
        <p:spPr>
          <a:xfrm>
            <a:off x="2311525" y="1554587"/>
            <a:ext cx="651900" cy="6519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4" name="Google Shape;1074;p38"/>
          <p:cNvGrpSpPr/>
          <p:nvPr/>
        </p:nvGrpSpPr>
        <p:grpSpPr>
          <a:xfrm>
            <a:off x="2435354" y="1671452"/>
            <a:ext cx="404243" cy="418171"/>
            <a:chOff x="2718534" y="1784068"/>
            <a:chExt cx="404243" cy="418171"/>
          </a:xfrm>
        </p:grpSpPr>
        <p:sp>
          <p:nvSpPr>
            <p:cNvPr id="1075" name="Google Shape;1075;p38"/>
            <p:cNvSpPr/>
            <p:nvPr/>
          </p:nvSpPr>
          <p:spPr>
            <a:xfrm>
              <a:off x="2773671" y="1790292"/>
              <a:ext cx="296256" cy="81904"/>
            </a:xfrm>
            <a:custGeom>
              <a:avLst/>
              <a:gdLst/>
              <a:ahLst/>
              <a:cxnLst/>
              <a:rect l="l" t="t" r="r" b="b"/>
              <a:pathLst>
                <a:path w="9806" h="2711" extrusionOk="0">
                  <a:moveTo>
                    <a:pt x="3849" y="1"/>
                  </a:moveTo>
                  <a:cubicBezTo>
                    <a:pt x="3090" y="1"/>
                    <a:pt x="2393" y="399"/>
                    <a:pt x="2004" y="1048"/>
                  </a:cubicBezTo>
                  <a:lnTo>
                    <a:pt x="1831" y="1331"/>
                  </a:lnTo>
                  <a:cubicBezTo>
                    <a:pt x="1668" y="1605"/>
                    <a:pt x="1375" y="1768"/>
                    <a:pt x="1058" y="1773"/>
                  </a:cubicBezTo>
                  <a:lnTo>
                    <a:pt x="471" y="1773"/>
                  </a:lnTo>
                  <a:cubicBezTo>
                    <a:pt x="212" y="1773"/>
                    <a:pt x="1" y="1980"/>
                    <a:pt x="1" y="2239"/>
                  </a:cubicBezTo>
                  <a:cubicBezTo>
                    <a:pt x="1" y="2499"/>
                    <a:pt x="212" y="2710"/>
                    <a:pt x="471" y="2710"/>
                  </a:cubicBezTo>
                  <a:lnTo>
                    <a:pt x="1058" y="2710"/>
                  </a:lnTo>
                  <a:cubicBezTo>
                    <a:pt x="1706" y="2710"/>
                    <a:pt x="2307" y="2369"/>
                    <a:pt x="2638" y="1816"/>
                  </a:cubicBezTo>
                  <a:lnTo>
                    <a:pt x="2811" y="1528"/>
                  </a:lnTo>
                  <a:cubicBezTo>
                    <a:pt x="3027" y="1163"/>
                    <a:pt x="3421" y="942"/>
                    <a:pt x="3849" y="937"/>
                  </a:cubicBezTo>
                  <a:lnTo>
                    <a:pt x="5814" y="937"/>
                  </a:lnTo>
                  <a:cubicBezTo>
                    <a:pt x="6236" y="942"/>
                    <a:pt x="6630" y="1163"/>
                    <a:pt x="6851" y="1528"/>
                  </a:cubicBezTo>
                  <a:lnTo>
                    <a:pt x="7019" y="1816"/>
                  </a:lnTo>
                  <a:cubicBezTo>
                    <a:pt x="7356" y="2369"/>
                    <a:pt x="7951" y="2710"/>
                    <a:pt x="8600" y="2710"/>
                  </a:cubicBezTo>
                  <a:lnTo>
                    <a:pt x="9335" y="2710"/>
                  </a:lnTo>
                  <a:cubicBezTo>
                    <a:pt x="9594" y="2710"/>
                    <a:pt x="9806" y="2499"/>
                    <a:pt x="9806" y="2239"/>
                  </a:cubicBezTo>
                  <a:cubicBezTo>
                    <a:pt x="9806" y="1980"/>
                    <a:pt x="9594" y="1773"/>
                    <a:pt x="9335" y="1773"/>
                  </a:cubicBezTo>
                  <a:lnTo>
                    <a:pt x="8600" y="1773"/>
                  </a:lnTo>
                  <a:cubicBezTo>
                    <a:pt x="8283" y="1773"/>
                    <a:pt x="7990" y="1605"/>
                    <a:pt x="7826" y="1331"/>
                  </a:cubicBezTo>
                  <a:lnTo>
                    <a:pt x="7654" y="1048"/>
                  </a:lnTo>
                  <a:cubicBezTo>
                    <a:pt x="7264" y="399"/>
                    <a:pt x="6563" y="1"/>
                    <a:pt x="5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8"/>
            <p:cNvSpPr/>
            <p:nvPr/>
          </p:nvSpPr>
          <p:spPr>
            <a:xfrm>
              <a:off x="2776148" y="1890716"/>
              <a:ext cx="80001" cy="77221"/>
            </a:xfrm>
            <a:custGeom>
              <a:avLst/>
              <a:gdLst/>
              <a:ahLst/>
              <a:cxnLst/>
              <a:rect l="l" t="t" r="r" b="b"/>
              <a:pathLst>
                <a:path w="2648" h="2556" extrusionOk="0">
                  <a:moveTo>
                    <a:pt x="500" y="1"/>
                  </a:moveTo>
                  <a:cubicBezTo>
                    <a:pt x="383" y="1"/>
                    <a:pt x="267" y="44"/>
                    <a:pt x="178" y="131"/>
                  </a:cubicBezTo>
                  <a:cubicBezTo>
                    <a:pt x="0" y="308"/>
                    <a:pt x="0" y="597"/>
                    <a:pt x="178" y="774"/>
                  </a:cubicBezTo>
                  <a:lnTo>
                    <a:pt x="1826" y="2422"/>
                  </a:lnTo>
                  <a:cubicBezTo>
                    <a:pt x="1915" y="2511"/>
                    <a:pt x="2031" y="2555"/>
                    <a:pt x="2148" y="2555"/>
                  </a:cubicBezTo>
                  <a:cubicBezTo>
                    <a:pt x="2264" y="2555"/>
                    <a:pt x="2381" y="2511"/>
                    <a:pt x="2470" y="2422"/>
                  </a:cubicBezTo>
                  <a:cubicBezTo>
                    <a:pt x="2647" y="2244"/>
                    <a:pt x="2647" y="1961"/>
                    <a:pt x="2470" y="1783"/>
                  </a:cubicBezTo>
                  <a:lnTo>
                    <a:pt x="822" y="131"/>
                  </a:lnTo>
                  <a:cubicBezTo>
                    <a:pt x="733" y="44"/>
                    <a:pt x="616" y="1"/>
                    <a:pt x="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8"/>
            <p:cNvSpPr/>
            <p:nvPr/>
          </p:nvSpPr>
          <p:spPr>
            <a:xfrm>
              <a:off x="2987479" y="1890625"/>
              <a:ext cx="80001" cy="77312"/>
            </a:xfrm>
            <a:custGeom>
              <a:avLst/>
              <a:gdLst/>
              <a:ahLst/>
              <a:cxnLst/>
              <a:rect l="l" t="t" r="r" b="b"/>
              <a:pathLst>
                <a:path w="2648" h="2559" extrusionOk="0">
                  <a:moveTo>
                    <a:pt x="2150" y="1"/>
                  </a:moveTo>
                  <a:cubicBezTo>
                    <a:pt x="2032" y="1"/>
                    <a:pt x="1915" y="47"/>
                    <a:pt x="1826" y="138"/>
                  </a:cubicBezTo>
                  <a:lnTo>
                    <a:pt x="178" y="1786"/>
                  </a:lnTo>
                  <a:cubicBezTo>
                    <a:pt x="0" y="1964"/>
                    <a:pt x="0" y="2247"/>
                    <a:pt x="178" y="2425"/>
                  </a:cubicBezTo>
                  <a:cubicBezTo>
                    <a:pt x="267" y="2514"/>
                    <a:pt x="382" y="2558"/>
                    <a:pt x="498" y="2558"/>
                  </a:cubicBezTo>
                  <a:cubicBezTo>
                    <a:pt x="614" y="2558"/>
                    <a:pt x="730" y="2514"/>
                    <a:pt x="822" y="2425"/>
                  </a:cubicBezTo>
                  <a:lnTo>
                    <a:pt x="2469" y="777"/>
                  </a:lnTo>
                  <a:cubicBezTo>
                    <a:pt x="2647" y="600"/>
                    <a:pt x="2647" y="311"/>
                    <a:pt x="2469" y="134"/>
                  </a:cubicBezTo>
                  <a:cubicBezTo>
                    <a:pt x="2381" y="45"/>
                    <a:pt x="2265" y="1"/>
                    <a:pt x="2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8"/>
            <p:cNvSpPr/>
            <p:nvPr/>
          </p:nvSpPr>
          <p:spPr>
            <a:xfrm>
              <a:off x="2789048" y="2099358"/>
              <a:ext cx="101058" cy="9658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2514" y="1"/>
                  </a:moveTo>
                  <a:cubicBezTo>
                    <a:pt x="2320" y="1"/>
                    <a:pt x="2127" y="75"/>
                    <a:pt x="1980" y="224"/>
                  </a:cubicBezTo>
                  <a:lnTo>
                    <a:pt x="299" y="1906"/>
                  </a:lnTo>
                  <a:cubicBezTo>
                    <a:pt x="1" y="2199"/>
                    <a:pt x="1" y="2679"/>
                    <a:pt x="299" y="2977"/>
                  </a:cubicBezTo>
                  <a:cubicBezTo>
                    <a:pt x="445" y="3123"/>
                    <a:pt x="639" y="3197"/>
                    <a:pt x="833" y="3197"/>
                  </a:cubicBezTo>
                  <a:cubicBezTo>
                    <a:pt x="1027" y="3197"/>
                    <a:pt x="1221" y="3123"/>
                    <a:pt x="1370" y="2977"/>
                  </a:cubicBezTo>
                  <a:lnTo>
                    <a:pt x="3051" y="1295"/>
                  </a:lnTo>
                  <a:cubicBezTo>
                    <a:pt x="3345" y="998"/>
                    <a:pt x="3345" y="517"/>
                    <a:pt x="3051" y="224"/>
                  </a:cubicBezTo>
                  <a:cubicBezTo>
                    <a:pt x="2903" y="75"/>
                    <a:pt x="2708" y="1"/>
                    <a:pt x="2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8"/>
            <p:cNvSpPr/>
            <p:nvPr/>
          </p:nvSpPr>
          <p:spPr>
            <a:xfrm>
              <a:off x="2953491" y="2099358"/>
              <a:ext cx="101058" cy="9658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831" y="1"/>
                  </a:moveTo>
                  <a:cubicBezTo>
                    <a:pt x="637" y="1"/>
                    <a:pt x="443" y="75"/>
                    <a:pt x="294" y="224"/>
                  </a:cubicBezTo>
                  <a:cubicBezTo>
                    <a:pt x="1" y="517"/>
                    <a:pt x="1" y="998"/>
                    <a:pt x="294" y="1295"/>
                  </a:cubicBezTo>
                  <a:lnTo>
                    <a:pt x="1975" y="2977"/>
                  </a:lnTo>
                  <a:cubicBezTo>
                    <a:pt x="2124" y="3123"/>
                    <a:pt x="2319" y="3197"/>
                    <a:pt x="2513" y="3197"/>
                  </a:cubicBezTo>
                  <a:cubicBezTo>
                    <a:pt x="2707" y="3197"/>
                    <a:pt x="2900" y="3123"/>
                    <a:pt x="3047" y="2977"/>
                  </a:cubicBezTo>
                  <a:cubicBezTo>
                    <a:pt x="3345" y="2679"/>
                    <a:pt x="3345" y="2199"/>
                    <a:pt x="3047" y="1906"/>
                  </a:cubicBezTo>
                  <a:lnTo>
                    <a:pt x="1365" y="224"/>
                  </a:lnTo>
                  <a:cubicBezTo>
                    <a:pt x="1219" y="75"/>
                    <a:pt x="1025" y="1"/>
                    <a:pt x="8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8"/>
            <p:cNvSpPr/>
            <p:nvPr/>
          </p:nvSpPr>
          <p:spPr>
            <a:xfrm>
              <a:off x="2781949" y="1893918"/>
              <a:ext cx="279579" cy="279579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"/>
                  </a:moveTo>
                  <a:cubicBezTo>
                    <a:pt x="2076" y="1"/>
                    <a:pt x="0" y="2071"/>
                    <a:pt x="0" y="4627"/>
                  </a:cubicBezTo>
                  <a:cubicBezTo>
                    <a:pt x="0" y="7183"/>
                    <a:pt x="2076" y="9253"/>
                    <a:pt x="4627" y="9253"/>
                  </a:cubicBezTo>
                  <a:cubicBezTo>
                    <a:pt x="7183" y="9253"/>
                    <a:pt x="9253" y="7183"/>
                    <a:pt x="9253" y="4627"/>
                  </a:cubicBezTo>
                  <a:cubicBezTo>
                    <a:pt x="9253" y="2071"/>
                    <a:pt x="7183" y="1"/>
                    <a:pt x="4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2807206" y="1920625"/>
              <a:ext cx="240093" cy="226105"/>
            </a:xfrm>
            <a:custGeom>
              <a:avLst/>
              <a:gdLst/>
              <a:ahLst/>
              <a:cxnLst/>
              <a:rect l="l" t="t" r="r" b="b"/>
              <a:pathLst>
                <a:path w="7947" h="7484" extrusionOk="0">
                  <a:moveTo>
                    <a:pt x="3790" y="0"/>
                  </a:moveTo>
                  <a:cubicBezTo>
                    <a:pt x="3347" y="0"/>
                    <a:pt x="2900" y="79"/>
                    <a:pt x="2470" y="241"/>
                  </a:cubicBezTo>
                  <a:cubicBezTo>
                    <a:pt x="1057" y="774"/>
                    <a:pt x="101" y="2110"/>
                    <a:pt x="48" y="3623"/>
                  </a:cubicBezTo>
                  <a:cubicBezTo>
                    <a:pt x="0" y="5136"/>
                    <a:pt x="870" y="6529"/>
                    <a:pt x="2249" y="7154"/>
                  </a:cubicBezTo>
                  <a:cubicBezTo>
                    <a:pt x="2742" y="7375"/>
                    <a:pt x="3266" y="7483"/>
                    <a:pt x="3786" y="7483"/>
                  </a:cubicBezTo>
                  <a:cubicBezTo>
                    <a:pt x="4720" y="7483"/>
                    <a:pt x="5642" y="7135"/>
                    <a:pt x="6351" y="6472"/>
                  </a:cubicBezTo>
                  <a:cubicBezTo>
                    <a:pt x="7869" y="5059"/>
                    <a:pt x="7946" y="2686"/>
                    <a:pt x="6524" y="1187"/>
                  </a:cubicBezTo>
                  <a:cubicBezTo>
                    <a:pt x="5802" y="414"/>
                    <a:pt x="4806" y="0"/>
                    <a:pt x="3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2905182" y="1948934"/>
              <a:ext cx="30484" cy="108732"/>
            </a:xfrm>
            <a:custGeom>
              <a:avLst/>
              <a:gdLst/>
              <a:ahLst/>
              <a:cxnLst/>
              <a:rect l="l" t="t" r="r" b="b"/>
              <a:pathLst>
                <a:path w="1009" h="3599" extrusionOk="0">
                  <a:moveTo>
                    <a:pt x="505" y="0"/>
                  </a:moveTo>
                  <a:cubicBezTo>
                    <a:pt x="226" y="0"/>
                    <a:pt x="0" y="226"/>
                    <a:pt x="0" y="505"/>
                  </a:cubicBezTo>
                  <a:lnTo>
                    <a:pt x="0" y="3094"/>
                  </a:lnTo>
                  <a:cubicBezTo>
                    <a:pt x="0" y="3373"/>
                    <a:pt x="226" y="3599"/>
                    <a:pt x="505" y="3599"/>
                  </a:cubicBezTo>
                  <a:cubicBezTo>
                    <a:pt x="783" y="3599"/>
                    <a:pt x="1009" y="3373"/>
                    <a:pt x="1009" y="3094"/>
                  </a:cubicBezTo>
                  <a:lnTo>
                    <a:pt x="1009" y="505"/>
                  </a:lnTo>
                  <a:cubicBezTo>
                    <a:pt x="1009" y="226"/>
                    <a:pt x="783" y="0"/>
                    <a:pt x="5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2903732" y="2027786"/>
              <a:ext cx="75499" cy="72508"/>
            </a:xfrm>
            <a:custGeom>
              <a:avLst/>
              <a:gdLst/>
              <a:ahLst/>
              <a:cxnLst/>
              <a:rect l="l" t="t" r="r" b="b"/>
              <a:pathLst>
                <a:path w="2499" h="2400" extrusionOk="0">
                  <a:moveTo>
                    <a:pt x="553" y="0"/>
                  </a:moveTo>
                  <a:cubicBezTo>
                    <a:pt x="424" y="0"/>
                    <a:pt x="296" y="49"/>
                    <a:pt x="197" y="148"/>
                  </a:cubicBezTo>
                  <a:cubicBezTo>
                    <a:pt x="0" y="345"/>
                    <a:pt x="0" y="667"/>
                    <a:pt x="197" y="864"/>
                  </a:cubicBezTo>
                  <a:lnTo>
                    <a:pt x="1590" y="2252"/>
                  </a:lnTo>
                  <a:cubicBezTo>
                    <a:pt x="1689" y="2351"/>
                    <a:pt x="1817" y="2400"/>
                    <a:pt x="1946" y="2400"/>
                  </a:cubicBezTo>
                  <a:cubicBezTo>
                    <a:pt x="2074" y="2400"/>
                    <a:pt x="2203" y="2351"/>
                    <a:pt x="2301" y="2252"/>
                  </a:cubicBezTo>
                  <a:cubicBezTo>
                    <a:pt x="2498" y="2055"/>
                    <a:pt x="2498" y="1738"/>
                    <a:pt x="2301" y="1541"/>
                  </a:cubicBezTo>
                  <a:lnTo>
                    <a:pt x="908" y="148"/>
                  </a:lnTo>
                  <a:cubicBezTo>
                    <a:pt x="810" y="49"/>
                    <a:pt x="681" y="0"/>
                    <a:pt x="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3007207" y="1841229"/>
              <a:ext cx="111058" cy="103233"/>
            </a:xfrm>
            <a:custGeom>
              <a:avLst/>
              <a:gdLst/>
              <a:ahLst/>
              <a:cxnLst/>
              <a:rect l="l" t="t" r="r" b="b"/>
              <a:pathLst>
                <a:path w="3676" h="3417" extrusionOk="0">
                  <a:moveTo>
                    <a:pt x="1760" y="1"/>
                  </a:moveTo>
                  <a:cubicBezTo>
                    <a:pt x="1307" y="1"/>
                    <a:pt x="858" y="174"/>
                    <a:pt x="519" y="510"/>
                  </a:cubicBezTo>
                  <a:lnTo>
                    <a:pt x="346" y="683"/>
                  </a:lnTo>
                  <a:cubicBezTo>
                    <a:pt x="0" y="1029"/>
                    <a:pt x="0" y="1586"/>
                    <a:pt x="346" y="1927"/>
                  </a:cubicBezTo>
                  <a:lnTo>
                    <a:pt x="1576" y="3157"/>
                  </a:lnTo>
                  <a:cubicBezTo>
                    <a:pt x="1745" y="3326"/>
                    <a:pt x="1970" y="3416"/>
                    <a:pt x="2197" y="3416"/>
                  </a:cubicBezTo>
                  <a:cubicBezTo>
                    <a:pt x="2305" y="3416"/>
                    <a:pt x="2414" y="3396"/>
                    <a:pt x="2518" y="3354"/>
                  </a:cubicBezTo>
                  <a:cubicBezTo>
                    <a:pt x="2633" y="3311"/>
                    <a:pt x="2734" y="3243"/>
                    <a:pt x="2820" y="3157"/>
                  </a:cubicBezTo>
                  <a:lnTo>
                    <a:pt x="2998" y="2984"/>
                  </a:lnTo>
                  <a:cubicBezTo>
                    <a:pt x="3675" y="2297"/>
                    <a:pt x="3675" y="1192"/>
                    <a:pt x="2998" y="510"/>
                  </a:cubicBezTo>
                  <a:cubicBezTo>
                    <a:pt x="2916" y="428"/>
                    <a:pt x="2825" y="356"/>
                    <a:pt x="2734" y="294"/>
                  </a:cubicBezTo>
                  <a:cubicBezTo>
                    <a:pt x="2437" y="97"/>
                    <a:pt x="2097" y="1"/>
                    <a:pt x="17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2785151" y="1914372"/>
              <a:ext cx="260123" cy="238733"/>
            </a:xfrm>
            <a:custGeom>
              <a:avLst/>
              <a:gdLst/>
              <a:ahLst/>
              <a:cxnLst/>
              <a:rect l="l" t="t" r="r" b="b"/>
              <a:pathLst>
                <a:path w="8610" h="7902" extrusionOk="0">
                  <a:moveTo>
                    <a:pt x="4580" y="1"/>
                  </a:moveTo>
                  <a:cubicBezTo>
                    <a:pt x="2561" y="1"/>
                    <a:pt x="577" y="1533"/>
                    <a:pt x="577" y="3950"/>
                  </a:cubicBezTo>
                  <a:cubicBezTo>
                    <a:pt x="577" y="6334"/>
                    <a:pt x="2542" y="7902"/>
                    <a:pt x="4570" y="7902"/>
                  </a:cubicBezTo>
                  <a:cubicBezTo>
                    <a:pt x="5603" y="7902"/>
                    <a:pt x="6652" y="7495"/>
                    <a:pt x="7466" y="6583"/>
                  </a:cubicBezTo>
                  <a:cubicBezTo>
                    <a:pt x="7730" y="6285"/>
                    <a:pt x="7951" y="5948"/>
                    <a:pt x="8119" y="5583"/>
                  </a:cubicBezTo>
                  <a:cubicBezTo>
                    <a:pt x="8191" y="5420"/>
                    <a:pt x="8057" y="5292"/>
                    <a:pt x="7922" y="5292"/>
                  </a:cubicBezTo>
                  <a:cubicBezTo>
                    <a:pt x="7851" y="5292"/>
                    <a:pt x="7780" y="5328"/>
                    <a:pt x="7740" y="5415"/>
                  </a:cubicBezTo>
                  <a:cubicBezTo>
                    <a:pt x="7163" y="6674"/>
                    <a:pt x="5909" y="7486"/>
                    <a:pt x="4521" y="7486"/>
                  </a:cubicBezTo>
                  <a:cubicBezTo>
                    <a:pt x="1658" y="7486"/>
                    <a:pt x="0" y="4253"/>
                    <a:pt x="1610" y="1937"/>
                  </a:cubicBezTo>
                  <a:cubicBezTo>
                    <a:pt x="2312" y="926"/>
                    <a:pt x="3418" y="413"/>
                    <a:pt x="4525" y="413"/>
                  </a:cubicBezTo>
                  <a:cubicBezTo>
                    <a:pt x="5622" y="413"/>
                    <a:pt x="6720" y="916"/>
                    <a:pt x="7427" y="1937"/>
                  </a:cubicBezTo>
                  <a:cubicBezTo>
                    <a:pt x="7980" y="2734"/>
                    <a:pt x="8181" y="3729"/>
                    <a:pt x="7980" y="4680"/>
                  </a:cubicBezTo>
                  <a:cubicBezTo>
                    <a:pt x="7946" y="4833"/>
                    <a:pt x="8067" y="4926"/>
                    <a:pt x="8185" y="4926"/>
                  </a:cubicBezTo>
                  <a:cubicBezTo>
                    <a:pt x="8273" y="4926"/>
                    <a:pt x="8359" y="4876"/>
                    <a:pt x="8383" y="4762"/>
                  </a:cubicBezTo>
                  <a:cubicBezTo>
                    <a:pt x="8609" y="3695"/>
                    <a:pt x="8383" y="2581"/>
                    <a:pt x="7759" y="1687"/>
                  </a:cubicBezTo>
                  <a:cubicBezTo>
                    <a:pt x="6944" y="520"/>
                    <a:pt x="5756" y="1"/>
                    <a:pt x="4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2898777" y="1942680"/>
              <a:ext cx="93113" cy="163838"/>
            </a:xfrm>
            <a:custGeom>
              <a:avLst/>
              <a:gdLst/>
              <a:ahLst/>
              <a:cxnLst/>
              <a:rect l="l" t="t" r="r" b="b"/>
              <a:pathLst>
                <a:path w="3082" h="5423" extrusionOk="0">
                  <a:moveTo>
                    <a:pt x="717" y="376"/>
                  </a:moveTo>
                  <a:cubicBezTo>
                    <a:pt x="894" y="376"/>
                    <a:pt x="1034" y="534"/>
                    <a:pt x="1014" y="712"/>
                  </a:cubicBezTo>
                  <a:lnTo>
                    <a:pt x="1014" y="2677"/>
                  </a:lnTo>
                  <a:cubicBezTo>
                    <a:pt x="918" y="2633"/>
                    <a:pt x="816" y="2612"/>
                    <a:pt x="715" y="2612"/>
                  </a:cubicBezTo>
                  <a:cubicBezTo>
                    <a:pt x="613" y="2612"/>
                    <a:pt x="512" y="2633"/>
                    <a:pt x="419" y="2677"/>
                  </a:cubicBezTo>
                  <a:lnTo>
                    <a:pt x="419" y="712"/>
                  </a:lnTo>
                  <a:cubicBezTo>
                    <a:pt x="395" y="534"/>
                    <a:pt x="534" y="376"/>
                    <a:pt x="717" y="376"/>
                  </a:cubicBezTo>
                  <a:close/>
                  <a:moveTo>
                    <a:pt x="751" y="3027"/>
                  </a:moveTo>
                  <a:cubicBezTo>
                    <a:pt x="883" y="3027"/>
                    <a:pt x="921" y="3102"/>
                    <a:pt x="2321" y="4502"/>
                  </a:cubicBezTo>
                  <a:lnTo>
                    <a:pt x="2316" y="4502"/>
                  </a:lnTo>
                  <a:cubicBezTo>
                    <a:pt x="2465" y="4613"/>
                    <a:pt x="2480" y="4824"/>
                    <a:pt x="2350" y="4954"/>
                  </a:cubicBezTo>
                  <a:cubicBezTo>
                    <a:pt x="2291" y="5013"/>
                    <a:pt x="2214" y="5042"/>
                    <a:pt x="2138" y="5042"/>
                  </a:cubicBezTo>
                  <a:cubicBezTo>
                    <a:pt x="2048" y="5042"/>
                    <a:pt x="1958" y="5001"/>
                    <a:pt x="1898" y="4920"/>
                  </a:cubicBezTo>
                  <a:lnTo>
                    <a:pt x="510" y="3537"/>
                  </a:lnTo>
                  <a:cubicBezTo>
                    <a:pt x="327" y="3344"/>
                    <a:pt x="457" y="3032"/>
                    <a:pt x="721" y="3027"/>
                  </a:cubicBezTo>
                  <a:cubicBezTo>
                    <a:pt x="732" y="3027"/>
                    <a:pt x="742" y="3027"/>
                    <a:pt x="751" y="3027"/>
                  </a:cubicBezTo>
                  <a:close/>
                  <a:moveTo>
                    <a:pt x="717" y="1"/>
                  </a:moveTo>
                  <a:cubicBezTo>
                    <a:pt x="327" y="1"/>
                    <a:pt x="6" y="318"/>
                    <a:pt x="6" y="712"/>
                  </a:cubicBezTo>
                  <a:lnTo>
                    <a:pt x="6" y="3306"/>
                  </a:lnTo>
                  <a:cubicBezTo>
                    <a:pt x="1" y="3498"/>
                    <a:pt x="78" y="3685"/>
                    <a:pt x="217" y="3820"/>
                  </a:cubicBezTo>
                  <a:cubicBezTo>
                    <a:pt x="1629" y="5204"/>
                    <a:pt x="1610" y="5285"/>
                    <a:pt x="1865" y="5376"/>
                  </a:cubicBezTo>
                  <a:cubicBezTo>
                    <a:pt x="1953" y="5408"/>
                    <a:pt x="2038" y="5423"/>
                    <a:pt x="2120" y="5423"/>
                  </a:cubicBezTo>
                  <a:cubicBezTo>
                    <a:pt x="2703" y="5423"/>
                    <a:pt x="3081" y="4681"/>
                    <a:pt x="2609" y="4209"/>
                  </a:cubicBezTo>
                  <a:lnTo>
                    <a:pt x="1428" y="3027"/>
                  </a:lnTo>
                  <a:lnTo>
                    <a:pt x="1428" y="712"/>
                  </a:lnTo>
                  <a:cubicBezTo>
                    <a:pt x="1428" y="318"/>
                    <a:pt x="1110" y="1"/>
                    <a:pt x="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2955968" y="209117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2956119" y="2091442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2725211" y="1841138"/>
              <a:ext cx="111061" cy="103327"/>
            </a:xfrm>
            <a:custGeom>
              <a:avLst/>
              <a:gdLst/>
              <a:ahLst/>
              <a:cxnLst/>
              <a:rect l="l" t="t" r="r" b="b"/>
              <a:pathLst>
                <a:path w="3676" h="3420" extrusionOk="0">
                  <a:moveTo>
                    <a:pt x="1922" y="0"/>
                  </a:moveTo>
                  <a:cubicBezTo>
                    <a:pt x="1474" y="0"/>
                    <a:pt x="1026" y="170"/>
                    <a:pt x="682" y="508"/>
                  </a:cubicBezTo>
                  <a:cubicBezTo>
                    <a:pt x="668" y="527"/>
                    <a:pt x="649" y="547"/>
                    <a:pt x="634" y="561"/>
                  </a:cubicBezTo>
                  <a:cubicBezTo>
                    <a:pt x="0" y="1253"/>
                    <a:pt x="24" y="2319"/>
                    <a:pt x="682" y="2987"/>
                  </a:cubicBezTo>
                  <a:lnTo>
                    <a:pt x="860" y="3160"/>
                  </a:lnTo>
                  <a:cubicBezTo>
                    <a:pt x="1031" y="3333"/>
                    <a:pt x="1255" y="3419"/>
                    <a:pt x="1480" y="3419"/>
                  </a:cubicBezTo>
                  <a:cubicBezTo>
                    <a:pt x="1706" y="3419"/>
                    <a:pt x="1931" y="3333"/>
                    <a:pt x="2104" y="3160"/>
                  </a:cubicBezTo>
                  <a:lnTo>
                    <a:pt x="3334" y="1930"/>
                  </a:lnTo>
                  <a:cubicBezTo>
                    <a:pt x="3675" y="1589"/>
                    <a:pt x="3675" y="1032"/>
                    <a:pt x="3334" y="686"/>
                  </a:cubicBezTo>
                  <a:lnTo>
                    <a:pt x="3161" y="508"/>
                  </a:lnTo>
                  <a:cubicBezTo>
                    <a:pt x="2818" y="170"/>
                    <a:pt x="2370" y="0"/>
                    <a:pt x="1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2718534" y="1784068"/>
              <a:ext cx="404243" cy="418171"/>
            </a:xfrm>
            <a:custGeom>
              <a:avLst/>
              <a:gdLst/>
              <a:ahLst/>
              <a:cxnLst/>
              <a:rect l="l" t="t" r="r" b="b"/>
              <a:pathLst>
                <a:path w="13380" h="13841" extrusionOk="0">
                  <a:moveTo>
                    <a:pt x="7634" y="413"/>
                  </a:moveTo>
                  <a:cubicBezTo>
                    <a:pt x="8316" y="413"/>
                    <a:pt x="8950" y="773"/>
                    <a:pt x="9301" y="1360"/>
                  </a:cubicBezTo>
                  <a:cubicBezTo>
                    <a:pt x="9421" y="1508"/>
                    <a:pt x="9546" y="1950"/>
                    <a:pt x="10074" y="2123"/>
                  </a:cubicBezTo>
                  <a:cubicBezTo>
                    <a:pt x="9930" y="2248"/>
                    <a:pt x="9796" y="2383"/>
                    <a:pt x="9671" y="2527"/>
                  </a:cubicBezTo>
                  <a:cubicBezTo>
                    <a:pt x="9113" y="2239"/>
                    <a:pt x="8960" y="1782"/>
                    <a:pt x="8849" y="1629"/>
                  </a:cubicBezTo>
                  <a:cubicBezTo>
                    <a:pt x="8595" y="1201"/>
                    <a:pt x="8133" y="942"/>
                    <a:pt x="7634" y="942"/>
                  </a:cubicBezTo>
                  <a:lnTo>
                    <a:pt x="5674" y="942"/>
                  </a:lnTo>
                  <a:cubicBezTo>
                    <a:pt x="5174" y="942"/>
                    <a:pt x="4713" y="1201"/>
                    <a:pt x="4458" y="1629"/>
                  </a:cubicBezTo>
                  <a:cubicBezTo>
                    <a:pt x="4338" y="1797"/>
                    <a:pt x="4208" y="2181"/>
                    <a:pt x="3738" y="2469"/>
                  </a:cubicBezTo>
                  <a:cubicBezTo>
                    <a:pt x="3723" y="2455"/>
                    <a:pt x="3714" y="2445"/>
                    <a:pt x="3699" y="2431"/>
                  </a:cubicBezTo>
                  <a:lnTo>
                    <a:pt x="3526" y="2258"/>
                  </a:lnTo>
                  <a:cubicBezTo>
                    <a:pt x="3464" y="2195"/>
                    <a:pt x="3401" y="2138"/>
                    <a:pt x="3334" y="2090"/>
                  </a:cubicBezTo>
                  <a:cubicBezTo>
                    <a:pt x="3776" y="1888"/>
                    <a:pt x="3882" y="1523"/>
                    <a:pt x="4007" y="1360"/>
                  </a:cubicBezTo>
                  <a:cubicBezTo>
                    <a:pt x="4357" y="773"/>
                    <a:pt x="4987" y="413"/>
                    <a:pt x="5674" y="413"/>
                  </a:cubicBezTo>
                  <a:close/>
                  <a:moveTo>
                    <a:pt x="3219" y="4444"/>
                  </a:moveTo>
                  <a:lnTo>
                    <a:pt x="3469" y="4694"/>
                  </a:lnTo>
                  <a:cubicBezTo>
                    <a:pt x="3349" y="4804"/>
                    <a:pt x="3228" y="4924"/>
                    <a:pt x="3118" y="5049"/>
                  </a:cubicBezTo>
                  <a:lnTo>
                    <a:pt x="2868" y="4799"/>
                  </a:lnTo>
                  <a:lnTo>
                    <a:pt x="3219" y="4444"/>
                  </a:lnTo>
                  <a:close/>
                  <a:moveTo>
                    <a:pt x="10233" y="4444"/>
                  </a:moveTo>
                  <a:lnTo>
                    <a:pt x="10588" y="4794"/>
                  </a:lnTo>
                  <a:lnTo>
                    <a:pt x="10338" y="5049"/>
                  </a:lnTo>
                  <a:cubicBezTo>
                    <a:pt x="10228" y="4924"/>
                    <a:pt x="10108" y="4804"/>
                    <a:pt x="9988" y="4694"/>
                  </a:cubicBezTo>
                  <a:lnTo>
                    <a:pt x="10233" y="4444"/>
                  </a:lnTo>
                  <a:close/>
                  <a:moveTo>
                    <a:pt x="2143" y="2095"/>
                  </a:moveTo>
                  <a:cubicBezTo>
                    <a:pt x="2959" y="2095"/>
                    <a:pt x="3344" y="2681"/>
                    <a:pt x="3411" y="2719"/>
                  </a:cubicBezTo>
                  <a:cubicBezTo>
                    <a:pt x="3603" y="2916"/>
                    <a:pt x="3661" y="3204"/>
                    <a:pt x="3555" y="3459"/>
                  </a:cubicBezTo>
                  <a:cubicBezTo>
                    <a:pt x="3488" y="3627"/>
                    <a:pt x="3536" y="3545"/>
                    <a:pt x="2181" y="4905"/>
                  </a:cubicBezTo>
                  <a:cubicBezTo>
                    <a:pt x="2049" y="5037"/>
                    <a:pt x="1876" y="5103"/>
                    <a:pt x="1703" y="5103"/>
                  </a:cubicBezTo>
                  <a:cubicBezTo>
                    <a:pt x="1530" y="5103"/>
                    <a:pt x="1357" y="5037"/>
                    <a:pt x="1225" y="4905"/>
                  </a:cubicBezTo>
                  <a:lnTo>
                    <a:pt x="1052" y="4732"/>
                  </a:lnTo>
                  <a:cubicBezTo>
                    <a:pt x="96" y="3776"/>
                    <a:pt x="745" y="2095"/>
                    <a:pt x="2143" y="2095"/>
                  </a:cubicBezTo>
                  <a:close/>
                  <a:moveTo>
                    <a:pt x="7634" y="1355"/>
                  </a:moveTo>
                  <a:cubicBezTo>
                    <a:pt x="7989" y="1355"/>
                    <a:pt x="8316" y="1537"/>
                    <a:pt x="8498" y="1840"/>
                  </a:cubicBezTo>
                  <a:cubicBezTo>
                    <a:pt x="8609" y="1994"/>
                    <a:pt x="8806" y="2541"/>
                    <a:pt x="9483" y="2892"/>
                  </a:cubicBezTo>
                  <a:cubicBezTo>
                    <a:pt x="9373" y="3272"/>
                    <a:pt x="9474" y="3685"/>
                    <a:pt x="9757" y="3963"/>
                  </a:cubicBezTo>
                  <a:lnTo>
                    <a:pt x="9945" y="4155"/>
                  </a:lnTo>
                  <a:lnTo>
                    <a:pt x="9671" y="4429"/>
                  </a:lnTo>
                  <a:cubicBezTo>
                    <a:pt x="8812" y="3771"/>
                    <a:pt x="7775" y="3430"/>
                    <a:pt x="6727" y="3430"/>
                  </a:cubicBezTo>
                  <a:cubicBezTo>
                    <a:pt x="6123" y="3430"/>
                    <a:pt x="5514" y="3544"/>
                    <a:pt x="4934" y="3776"/>
                  </a:cubicBezTo>
                  <a:cubicBezTo>
                    <a:pt x="4709" y="3865"/>
                    <a:pt x="4803" y="4172"/>
                    <a:pt x="5004" y="4172"/>
                  </a:cubicBezTo>
                  <a:cubicBezTo>
                    <a:pt x="5030" y="4172"/>
                    <a:pt x="5058" y="4167"/>
                    <a:pt x="5088" y="4155"/>
                  </a:cubicBezTo>
                  <a:cubicBezTo>
                    <a:pt x="5630" y="3939"/>
                    <a:pt x="6182" y="3839"/>
                    <a:pt x="6722" y="3839"/>
                  </a:cubicBezTo>
                  <a:cubicBezTo>
                    <a:pt x="9050" y="3839"/>
                    <a:pt x="11146" y="5709"/>
                    <a:pt x="11146" y="8263"/>
                  </a:cubicBezTo>
                  <a:cubicBezTo>
                    <a:pt x="11146" y="10813"/>
                    <a:pt x="9054" y="12685"/>
                    <a:pt x="6729" y="12685"/>
                  </a:cubicBezTo>
                  <a:cubicBezTo>
                    <a:pt x="6175" y="12685"/>
                    <a:pt x="5609" y="12579"/>
                    <a:pt x="5054" y="12351"/>
                  </a:cubicBezTo>
                  <a:cubicBezTo>
                    <a:pt x="1768" y="11011"/>
                    <a:pt x="1297" y="6442"/>
                    <a:pt x="4381" y="4511"/>
                  </a:cubicBezTo>
                  <a:cubicBezTo>
                    <a:pt x="4564" y="4385"/>
                    <a:pt x="4445" y="4132"/>
                    <a:pt x="4267" y="4132"/>
                  </a:cubicBezTo>
                  <a:cubicBezTo>
                    <a:pt x="4235" y="4132"/>
                    <a:pt x="4200" y="4141"/>
                    <a:pt x="4165" y="4160"/>
                  </a:cubicBezTo>
                  <a:cubicBezTo>
                    <a:pt x="4036" y="4247"/>
                    <a:pt x="3906" y="4333"/>
                    <a:pt x="3781" y="4429"/>
                  </a:cubicBezTo>
                  <a:lnTo>
                    <a:pt x="3507" y="4155"/>
                  </a:lnTo>
                  <a:cubicBezTo>
                    <a:pt x="3598" y="4040"/>
                    <a:pt x="4016" y="3786"/>
                    <a:pt x="4016" y="3195"/>
                  </a:cubicBezTo>
                  <a:cubicBezTo>
                    <a:pt x="4016" y="3070"/>
                    <a:pt x="3992" y="2945"/>
                    <a:pt x="3954" y="2825"/>
                  </a:cubicBezTo>
                  <a:cubicBezTo>
                    <a:pt x="4526" y="2474"/>
                    <a:pt x="4698" y="1998"/>
                    <a:pt x="4814" y="1840"/>
                  </a:cubicBezTo>
                  <a:cubicBezTo>
                    <a:pt x="4992" y="1537"/>
                    <a:pt x="5318" y="1355"/>
                    <a:pt x="5674" y="1355"/>
                  </a:cubicBezTo>
                  <a:close/>
                  <a:moveTo>
                    <a:pt x="3449" y="11813"/>
                  </a:moveTo>
                  <a:cubicBezTo>
                    <a:pt x="3728" y="12068"/>
                    <a:pt x="4031" y="12289"/>
                    <a:pt x="4357" y="12471"/>
                  </a:cubicBezTo>
                  <a:lnTo>
                    <a:pt x="3560" y="13269"/>
                  </a:lnTo>
                  <a:cubicBezTo>
                    <a:pt x="3453" y="13367"/>
                    <a:pt x="3318" y="13415"/>
                    <a:pt x="3184" y="13415"/>
                  </a:cubicBezTo>
                  <a:cubicBezTo>
                    <a:pt x="3042" y="13415"/>
                    <a:pt x="2900" y="13361"/>
                    <a:pt x="2791" y="13254"/>
                  </a:cubicBezTo>
                  <a:cubicBezTo>
                    <a:pt x="2585" y="13043"/>
                    <a:pt x="2575" y="12707"/>
                    <a:pt x="2777" y="12486"/>
                  </a:cubicBezTo>
                  <a:lnTo>
                    <a:pt x="3449" y="11813"/>
                  </a:lnTo>
                  <a:close/>
                  <a:moveTo>
                    <a:pt x="10007" y="11808"/>
                  </a:moveTo>
                  <a:lnTo>
                    <a:pt x="10680" y="12486"/>
                  </a:lnTo>
                  <a:cubicBezTo>
                    <a:pt x="10910" y="12702"/>
                    <a:pt x="10920" y="13062"/>
                    <a:pt x="10694" y="13283"/>
                  </a:cubicBezTo>
                  <a:cubicBezTo>
                    <a:pt x="10586" y="13391"/>
                    <a:pt x="10444" y="13445"/>
                    <a:pt x="10303" y="13445"/>
                  </a:cubicBezTo>
                  <a:cubicBezTo>
                    <a:pt x="10156" y="13445"/>
                    <a:pt x="10009" y="13386"/>
                    <a:pt x="9901" y="13269"/>
                  </a:cubicBezTo>
                  <a:lnTo>
                    <a:pt x="9104" y="12471"/>
                  </a:lnTo>
                  <a:cubicBezTo>
                    <a:pt x="9430" y="12284"/>
                    <a:pt x="9733" y="12063"/>
                    <a:pt x="10007" y="11808"/>
                  </a:cubicBezTo>
                  <a:close/>
                  <a:moveTo>
                    <a:pt x="5674" y="0"/>
                  </a:moveTo>
                  <a:cubicBezTo>
                    <a:pt x="4843" y="0"/>
                    <a:pt x="4079" y="437"/>
                    <a:pt x="3651" y="1148"/>
                  </a:cubicBezTo>
                  <a:lnTo>
                    <a:pt x="3478" y="1432"/>
                  </a:lnTo>
                  <a:cubicBezTo>
                    <a:pt x="3296" y="1742"/>
                    <a:pt x="2998" y="1774"/>
                    <a:pt x="2837" y="1774"/>
                  </a:cubicBezTo>
                  <a:cubicBezTo>
                    <a:pt x="2794" y="1774"/>
                    <a:pt x="2761" y="1772"/>
                    <a:pt x="2742" y="1772"/>
                  </a:cubicBezTo>
                  <a:cubicBezTo>
                    <a:pt x="2736" y="1772"/>
                    <a:pt x="2732" y="1772"/>
                    <a:pt x="2729" y="1773"/>
                  </a:cubicBezTo>
                  <a:cubicBezTo>
                    <a:pt x="2533" y="1710"/>
                    <a:pt x="2334" y="1680"/>
                    <a:pt x="2137" y="1680"/>
                  </a:cubicBezTo>
                  <a:cubicBezTo>
                    <a:pt x="1469" y="1680"/>
                    <a:pt x="830" y="2026"/>
                    <a:pt x="466" y="2623"/>
                  </a:cubicBezTo>
                  <a:cubicBezTo>
                    <a:pt x="0" y="3392"/>
                    <a:pt x="120" y="4381"/>
                    <a:pt x="759" y="5020"/>
                  </a:cubicBezTo>
                  <a:cubicBezTo>
                    <a:pt x="855" y="5092"/>
                    <a:pt x="1119" y="5515"/>
                    <a:pt x="1701" y="5515"/>
                  </a:cubicBezTo>
                  <a:cubicBezTo>
                    <a:pt x="2253" y="5515"/>
                    <a:pt x="2522" y="5126"/>
                    <a:pt x="2575" y="5087"/>
                  </a:cubicBezTo>
                  <a:lnTo>
                    <a:pt x="2859" y="5371"/>
                  </a:lnTo>
                  <a:cubicBezTo>
                    <a:pt x="1403" y="7321"/>
                    <a:pt x="1682" y="9973"/>
                    <a:pt x="3161" y="11520"/>
                  </a:cubicBezTo>
                  <a:lnTo>
                    <a:pt x="2484" y="12197"/>
                  </a:lnTo>
                  <a:cubicBezTo>
                    <a:pt x="1883" y="12798"/>
                    <a:pt x="2306" y="13840"/>
                    <a:pt x="3166" y="13840"/>
                  </a:cubicBezTo>
                  <a:cubicBezTo>
                    <a:pt x="3421" y="13840"/>
                    <a:pt x="3666" y="13739"/>
                    <a:pt x="3848" y="13557"/>
                  </a:cubicBezTo>
                  <a:lnTo>
                    <a:pt x="4742" y="12663"/>
                  </a:lnTo>
                  <a:cubicBezTo>
                    <a:pt x="5373" y="12949"/>
                    <a:pt x="6051" y="13092"/>
                    <a:pt x="6728" y="13092"/>
                  </a:cubicBezTo>
                  <a:cubicBezTo>
                    <a:pt x="7406" y="13092"/>
                    <a:pt x="8083" y="12949"/>
                    <a:pt x="8715" y="12663"/>
                  </a:cubicBezTo>
                  <a:lnTo>
                    <a:pt x="9603" y="13557"/>
                  </a:lnTo>
                  <a:cubicBezTo>
                    <a:pt x="9786" y="13739"/>
                    <a:pt x="10031" y="13840"/>
                    <a:pt x="10286" y="13840"/>
                  </a:cubicBezTo>
                  <a:cubicBezTo>
                    <a:pt x="11141" y="13840"/>
                    <a:pt x="11578" y="12803"/>
                    <a:pt x="10968" y="12193"/>
                  </a:cubicBezTo>
                  <a:lnTo>
                    <a:pt x="10295" y="11520"/>
                  </a:lnTo>
                  <a:cubicBezTo>
                    <a:pt x="11857" y="9805"/>
                    <a:pt x="11981" y="7225"/>
                    <a:pt x="10593" y="5366"/>
                  </a:cubicBezTo>
                  <a:lnTo>
                    <a:pt x="10872" y="5087"/>
                  </a:lnTo>
                  <a:cubicBezTo>
                    <a:pt x="10934" y="5131"/>
                    <a:pt x="11189" y="5510"/>
                    <a:pt x="11751" y="5510"/>
                  </a:cubicBezTo>
                  <a:cubicBezTo>
                    <a:pt x="12039" y="5510"/>
                    <a:pt x="12313" y="5400"/>
                    <a:pt x="12519" y="5193"/>
                  </a:cubicBezTo>
                  <a:cubicBezTo>
                    <a:pt x="12568" y="5126"/>
                    <a:pt x="13379" y="4540"/>
                    <a:pt x="13255" y="3425"/>
                  </a:cubicBezTo>
                  <a:cubicBezTo>
                    <a:pt x="13241" y="3299"/>
                    <a:pt x="13147" y="3240"/>
                    <a:pt x="13053" y="3240"/>
                  </a:cubicBezTo>
                  <a:cubicBezTo>
                    <a:pt x="12942" y="3240"/>
                    <a:pt x="12831" y="3321"/>
                    <a:pt x="12846" y="3469"/>
                  </a:cubicBezTo>
                  <a:cubicBezTo>
                    <a:pt x="12947" y="4367"/>
                    <a:pt x="12284" y="4823"/>
                    <a:pt x="12231" y="4905"/>
                  </a:cubicBezTo>
                  <a:cubicBezTo>
                    <a:pt x="12099" y="5035"/>
                    <a:pt x="11926" y="5099"/>
                    <a:pt x="11753" y="5099"/>
                  </a:cubicBezTo>
                  <a:cubicBezTo>
                    <a:pt x="11580" y="5099"/>
                    <a:pt x="11407" y="5035"/>
                    <a:pt x="11275" y="4905"/>
                  </a:cubicBezTo>
                  <a:lnTo>
                    <a:pt x="10045" y="3675"/>
                  </a:lnTo>
                  <a:cubicBezTo>
                    <a:pt x="9781" y="3411"/>
                    <a:pt x="9781" y="2983"/>
                    <a:pt x="10045" y="2719"/>
                  </a:cubicBezTo>
                  <a:cubicBezTo>
                    <a:pt x="10137" y="2657"/>
                    <a:pt x="10511" y="2095"/>
                    <a:pt x="11314" y="2095"/>
                  </a:cubicBezTo>
                  <a:cubicBezTo>
                    <a:pt x="11833" y="2095"/>
                    <a:pt x="12323" y="2354"/>
                    <a:pt x="12606" y="2791"/>
                  </a:cubicBezTo>
                  <a:cubicBezTo>
                    <a:pt x="12650" y="2859"/>
                    <a:pt x="12711" y="2888"/>
                    <a:pt x="12772" y="2888"/>
                  </a:cubicBezTo>
                  <a:cubicBezTo>
                    <a:pt x="12916" y="2888"/>
                    <a:pt x="13057" y="2728"/>
                    <a:pt x="12952" y="2565"/>
                  </a:cubicBezTo>
                  <a:cubicBezTo>
                    <a:pt x="12583" y="2005"/>
                    <a:pt x="11962" y="1682"/>
                    <a:pt x="11315" y="1682"/>
                  </a:cubicBezTo>
                  <a:cubicBezTo>
                    <a:pt x="11120" y="1682"/>
                    <a:pt x="10922" y="1711"/>
                    <a:pt x="10728" y="1773"/>
                  </a:cubicBezTo>
                  <a:lnTo>
                    <a:pt x="10425" y="1773"/>
                  </a:lnTo>
                  <a:cubicBezTo>
                    <a:pt x="10180" y="1773"/>
                    <a:pt x="9949" y="1643"/>
                    <a:pt x="9824" y="1432"/>
                  </a:cubicBezTo>
                  <a:lnTo>
                    <a:pt x="9651" y="1148"/>
                  </a:lnTo>
                  <a:cubicBezTo>
                    <a:pt x="9229" y="437"/>
                    <a:pt x="8460" y="5"/>
                    <a:pt x="7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1" name="Google Shape;1091;p38">
            <a:hlinkClick r:id="rId3" action="ppaction://hlinksldjump"/>
          </p:cNvPr>
          <p:cNvSpPr/>
          <p:nvPr/>
        </p:nvSpPr>
        <p:spPr>
          <a:xfrm>
            <a:off x="4855177" y="1626085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solidFill>
                  <a:schemeClr val="dk1"/>
                </a:solidFill>
              </a:rPr>
              <a:t>boli v ňom objavené častice W+, W-, Z0</a:t>
            </a:r>
          </a:p>
        </p:txBody>
      </p:sp>
      <p:sp>
        <p:nvSpPr>
          <p:cNvPr id="1092" name="Google Shape;1092;p38">
            <a:hlinkClick r:id="rId3" action="ppaction://hlinksldjump"/>
          </p:cNvPr>
          <p:cNvSpPr/>
          <p:nvPr/>
        </p:nvSpPr>
        <p:spPr>
          <a:xfrm>
            <a:off x="5001694" y="1690989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3" name="Google Shape;1093;p38">
            <a:hlinkClick r:id="rId3" action="ppaction://hlinksldjump"/>
          </p:cNvPr>
          <p:cNvSpPr/>
          <p:nvPr/>
        </p:nvSpPr>
        <p:spPr>
          <a:xfrm>
            <a:off x="4855175" y="2875360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žiadna slovenská firma pre nich nedodávala 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94" name="Google Shape;1094;p38">
            <a:hlinkClick r:id="rId3" action="ppaction://hlinksldjump"/>
          </p:cNvPr>
          <p:cNvSpPr/>
          <p:nvPr/>
        </p:nvSpPr>
        <p:spPr>
          <a:xfrm>
            <a:off x="5001694" y="2950647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5" name="Google Shape;1095;p38">
            <a:hlinkClick r:id="rId4" action="ppaction://hlinksldjump"/>
          </p:cNvPr>
          <p:cNvSpPr/>
          <p:nvPr/>
        </p:nvSpPr>
        <p:spPr>
          <a:xfrm>
            <a:off x="4855177" y="2256110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nachádza sa tu mnohovláknová proporcionálna komora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96" name="Google Shape;1096;p38">
            <a:hlinkClick r:id="rId4" action="ppaction://hlinksldjump"/>
          </p:cNvPr>
          <p:cNvSpPr/>
          <p:nvPr/>
        </p:nvSpPr>
        <p:spPr>
          <a:xfrm>
            <a:off x="5001694" y="2326010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7" name="Google Shape;1093;p38">
            <a:hlinkClick r:id="rId3" action="ppaction://hlinksldjump"/>
            <a:extLst>
              <a:ext uri="{FF2B5EF4-FFF2-40B4-BE49-F238E27FC236}">
                <a16:creationId xmlns:a16="http://schemas.microsoft.com/office/drawing/2014/main" id="{C4219020-75BB-7098-6BAE-20204AD54FC1}"/>
              </a:ext>
            </a:extLst>
          </p:cNvPr>
          <p:cNvSpPr/>
          <p:nvPr/>
        </p:nvSpPr>
        <p:spPr>
          <a:xfrm>
            <a:off x="4855175" y="3505385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sym typeface="Inconsolata"/>
              </a:rPr>
              <a:t>Vznikol v ňom </a:t>
            </a:r>
            <a:r>
              <a:rPr lang="sk-SK" sz="1600" dirty="0" err="1">
                <a:solidFill>
                  <a:schemeClr val="dk1"/>
                </a:solidFill>
                <a:latin typeface="Inconsolata"/>
                <a:ea typeface="Inconsolata"/>
                <a:sym typeface="Inconsolata"/>
              </a:rPr>
              <a:t>world</a:t>
            </a: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sym typeface="Inconsolata"/>
              </a:rPr>
              <a:t> </a:t>
            </a:r>
            <a:r>
              <a:rPr lang="sk-SK" sz="1600" dirty="0" err="1">
                <a:solidFill>
                  <a:schemeClr val="dk1"/>
                </a:solidFill>
                <a:latin typeface="Inconsolata"/>
                <a:ea typeface="Inconsolata"/>
                <a:sym typeface="Inconsolata"/>
              </a:rPr>
              <a:t>wide</a:t>
            </a: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sym typeface="Inconsolata"/>
              </a:rPr>
              <a:t> web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8" name="Google Shape;1094;p38">
            <a:hlinkClick r:id="rId3" action="ppaction://hlinksldjump"/>
            <a:extLst>
              <a:ext uri="{FF2B5EF4-FFF2-40B4-BE49-F238E27FC236}">
                <a16:creationId xmlns:a16="http://schemas.microsoft.com/office/drawing/2014/main" id="{E9F407DE-5689-E03E-BA25-777DDF18ECCA}"/>
              </a:ext>
            </a:extLst>
          </p:cNvPr>
          <p:cNvSpPr/>
          <p:nvPr/>
        </p:nvSpPr>
        <p:spPr>
          <a:xfrm>
            <a:off x="4959597" y="3575285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D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32486549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38"/>
          <p:cNvSpPr/>
          <p:nvPr/>
        </p:nvSpPr>
        <p:spPr>
          <a:xfrm>
            <a:off x="986125" y="1880525"/>
            <a:ext cx="3302700" cy="2123400"/>
          </a:xfrm>
          <a:prstGeom prst="roundRect">
            <a:avLst>
              <a:gd name="adj" fmla="val 12107"/>
            </a:avLst>
          </a:prstGeom>
          <a:solidFill>
            <a:schemeClr val="accen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411475" rIns="2743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200" b="1" dirty="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Nestabilné prvky...</a:t>
            </a:r>
            <a:endParaRPr sz="2200" b="1" dirty="0"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073" name="Google Shape;1073;p38"/>
          <p:cNvSpPr/>
          <p:nvPr/>
        </p:nvSpPr>
        <p:spPr>
          <a:xfrm>
            <a:off x="2311525" y="1554587"/>
            <a:ext cx="651900" cy="6519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4" name="Google Shape;1074;p38"/>
          <p:cNvGrpSpPr/>
          <p:nvPr/>
        </p:nvGrpSpPr>
        <p:grpSpPr>
          <a:xfrm>
            <a:off x="2435354" y="1671452"/>
            <a:ext cx="404243" cy="418171"/>
            <a:chOff x="2718534" y="1784068"/>
            <a:chExt cx="404243" cy="418171"/>
          </a:xfrm>
        </p:grpSpPr>
        <p:sp>
          <p:nvSpPr>
            <p:cNvPr id="1075" name="Google Shape;1075;p38"/>
            <p:cNvSpPr/>
            <p:nvPr/>
          </p:nvSpPr>
          <p:spPr>
            <a:xfrm>
              <a:off x="2773671" y="1790292"/>
              <a:ext cx="296256" cy="81904"/>
            </a:xfrm>
            <a:custGeom>
              <a:avLst/>
              <a:gdLst/>
              <a:ahLst/>
              <a:cxnLst/>
              <a:rect l="l" t="t" r="r" b="b"/>
              <a:pathLst>
                <a:path w="9806" h="2711" extrusionOk="0">
                  <a:moveTo>
                    <a:pt x="3849" y="1"/>
                  </a:moveTo>
                  <a:cubicBezTo>
                    <a:pt x="3090" y="1"/>
                    <a:pt x="2393" y="399"/>
                    <a:pt x="2004" y="1048"/>
                  </a:cubicBezTo>
                  <a:lnTo>
                    <a:pt x="1831" y="1331"/>
                  </a:lnTo>
                  <a:cubicBezTo>
                    <a:pt x="1668" y="1605"/>
                    <a:pt x="1375" y="1768"/>
                    <a:pt x="1058" y="1773"/>
                  </a:cubicBezTo>
                  <a:lnTo>
                    <a:pt x="471" y="1773"/>
                  </a:lnTo>
                  <a:cubicBezTo>
                    <a:pt x="212" y="1773"/>
                    <a:pt x="1" y="1980"/>
                    <a:pt x="1" y="2239"/>
                  </a:cubicBezTo>
                  <a:cubicBezTo>
                    <a:pt x="1" y="2499"/>
                    <a:pt x="212" y="2710"/>
                    <a:pt x="471" y="2710"/>
                  </a:cubicBezTo>
                  <a:lnTo>
                    <a:pt x="1058" y="2710"/>
                  </a:lnTo>
                  <a:cubicBezTo>
                    <a:pt x="1706" y="2710"/>
                    <a:pt x="2307" y="2369"/>
                    <a:pt x="2638" y="1816"/>
                  </a:cubicBezTo>
                  <a:lnTo>
                    <a:pt x="2811" y="1528"/>
                  </a:lnTo>
                  <a:cubicBezTo>
                    <a:pt x="3027" y="1163"/>
                    <a:pt x="3421" y="942"/>
                    <a:pt x="3849" y="937"/>
                  </a:cubicBezTo>
                  <a:lnTo>
                    <a:pt x="5814" y="937"/>
                  </a:lnTo>
                  <a:cubicBezTo>
                    <a:pt x="6236" y="942"/>
                    <a:pt x="6630" y="1163"/>
                    <a:pt x="6851" y="1528"/>
                  </a:cubicBezTo>
                  <a:lnTo>
                    <a:pt x="7019" y="1816"/>
                  </a:lnTo>
                  <a:cubicBezTo>
                    <a:pt x="7356" y="2369"/>
                    <a:pt x="7951" y="2710"/>
                    <a:pt x="8600" y="2710"/>
                  </a:cubicBezTo>
                  <a:lnTo>
                    <a:pt x="9335" y="2710"/>
                  </a:lnTo>
                  <a:cubicBezTo>
                    <a:pt x="9594" y="2710"/>
                    <a:pt x="9806" y="2499"/>
                    <a:pt x="9806" y="2239"/>
                  </a:cubicBezTo>
                  <a:cubicBezTo>
                    <a:pt x="9806" y="1980"/>
                    <a:pt x="9594" y="1773"/>
                    <a:pt x="9335" y="1773"/>
                  </a:cubicBezTo>
                  <a:lnTo>
                    <a:pt x="8600" y="1773"/>
                  </a:lnTo>
                  <a:cubicBezTo>
                    <a:pt x="8283" y="1773"/>
                    <a:pt x="7990" y="1605"/>
                    <a:pt x="7826" y="1331"/>
                  </a:cubicBezTo>
                  <a:lnTo>
                    <a:pt x="7654" y="1048"/>
                  </a:lnTo>
                  <a:cubicBezTo>
                    <a:pt x="7264" y="399"/>
                    <a:pt x="6563" y="1"/>
                    <a:pt x="5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8"/>
            <p:cNvSpPr/>
            <p:nvPr/>
          </p:nvSpPr>
          <p:spPr>
            <a:xfrm>
              <a:off x="2776148" y="1890716"/>
              <a:ext cx="80001" cy="77221"/>
            </a:xfrm>
            <a:custGeom>
              <a:avLst/>
              <a:gdLst/>
              <a:ahLst/>
              <a:cxnLst/>
              <a:rect l="l" t="t" r="r" b="b"/>
              <a:pathLst>
                <a:path w="2648" h="2556" extrusionOk="0">
                  <a:moveTo>
                    <a:pt x="500" y="1"/>
                  </a:moveTo>
                  <a:cubicBezTo>
                    <a:pt x="383" y="1"/>
                    <a:pt x="267" y="44"/>
                    <a:pt x="178" y="131"/>
                  </a:cubicBezTo>
                  <a:cubicBezTo>
                    <a:pt x="0" y="308"/>
                    <a:pt x="0" y="597"/>
                    <a:pt x="178" y="774"/>
                  </a:cubicBezTo>
                  <a:lnTo>
                    <a:pt x="1826" y="2422"/>
                  </a:lnTo>
                  <a:cubicBezTo>
                    <a:pt x="1915" y="2511"/>
                    <a:pt x="2031" y="2555"/>
                    <a:pt x="2148" y="2555"/>
                  </a:cubicBezTo>
                  <a:cubicBezTo>
                    <a:pt x="2264" y="2555"/>
                    <a:pt x="2381" y="2511"/>
                    <a:pt x="2470" y="2422"/>
                  </a:cubicBezTo>
                  <a:cubicBezTo>
                    <a:pt x="2647" y="2244"/>
                    <a:pt x="2647" y="1961"/>
                    <a:pt x="2470" y="1783"/>
                  </a:cubicBezTo>
                  <a:lnTo>
                    <a:pt x="822" y="131"/>
                  </a:lnTo>
                  <a:cubicBezTo>
                    <a:pt x="733" y="44"/>
                    <a:pt x="616" y="1"/>
                    <a:pt x="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8"/>
            <p:cNvSpPr/>
            <p:nvPr/>
          </p:nvSpPr>
          <p:spPr>
            <a:xfrm>
              <a:off x="2987479" y="1890625"/>
              <a:ext cx="80001" cy="77312"/>
            </a:xfrm>
            <a:custGeom>
              <a:avLst/>
              <a:gdLst/>
              <a:ahLst/>
              <a:cxnLst/>
              <a:rect l="l" t="t" r="r" b="b"/>
              <a:pathLst>
                <a:path w="2648" h="2559" extrusionOk="0">
                  <a:moveTo>
                    <a:pt x="2150" y="1"/>
                  </a:moveTo>
                  <a:cubicBezTo>
                    <a:pt x="2032" y="1"/>
                    <a:pt x="1915" y="47"/>
                    <a:pt x="1826" y="138"/>
                  </a:cubicBezTo>
                  <a:lnTo>
                    <a:pt x="178" y="1786"/>
                  </a:lnTo>
                  <a:cubicBezTo>
                    <a:pt x="0" y="1964"/>
                    <a:pt x="0" y="2247"/>
                    <a:pt x="178" y="2425"/>
                  </a:cubicBezTo>
                  <a:cubicBezTo>
                    <a:pt x="267" y="2514"/>
                    <a:pt x="382" y="2558"/>
                    <a:pt x="498" y="2558"/>
                  </a:cubicBezTo>
                  <a:cubicBezTo>
                    <a:pt x="614" y="2558"/>
                    <a:pt x="730" y="2514"/>
                    <a:pt x="822" y="2425"/>
                  </a:cubicBezTo>
                  <a:lnTo>
                    <a:pt x="2469" y="777"/>
                  </a:lnTo>
                  <a:cubicBezTo>
                    <a:pt x="2647" y="600"/>
                    <a:pt x="2647" y="311"/>
                    <a:pt x="2469" y="134"/>
                  </a:cubicBezTo>
                  <a:cubicBezTo>
                    <a:pt x="2381" y="45"/>
                    <a:pt x="2265" y="1"/>
                    <a:pt x="2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8"/>
            <p:cNvSpPr/>
            <p:nvPr/>
          </p:nvSpPr>
          <p:spPr>
            <a:xfrm>
              <a:off x="2789048" y="2099358"/>
              <a:ext cx="101058" cy="9658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2514" y="1"/>
                  </a:moveTo>
                  <a:cubicBezTo>
                    <a:pt x="2320" y="1"/>
                    <a:pt x="2127" y="75"/>
                    <a:pt x="1980" y="224"/>
                  </a:cubicBezTo>
                  <a:lnTo>
                    <a:pt x="299" y="1906"/>
                  </a:lnTo>
                  <a:cubicBezTo>
                    <a:pt x="1" y="2199"/>
                    <a:pt x="1" y="2679"/>
                    <a:pt x="299" y="2977"/>
                  </a:cubicBezTo>
                  <a:cubicBezTo>
                    <a:pt x="445" y="3123"/>
                    <a:pt x="639" y="3197"/>
                    <a:pt x="833" y="3197"/>
                  </a:cubicBezTo>
                  <a:cubicBezTo>
                    <a:pt x="1027" y="3197"/>
                    <a:pt x="1221" y="3123"/>
                    <a:pt x="1370" y="2977"/>
                  </a:cubicBezTo>
                  <a:lnTo>
                    <a:pt x="3051" y="1295"/>
                  </a:lnTo>
                  <a:cubicBezTo>
                    <a:pt x="3345" y="998"/>
                    <a:pt x="3345" y="517"/>
                    <a:pt x="3051" y="224"/>
                  </a:cubicBezTo>
                  <a:cubicBezTo>
                    <a:pt x="2903" y="75"/>
                    <a:pt x="2708" y="1"/>
                    <a:pt x="2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8"/>
            <p:cNvSpPr/>
            <p:nvPr/>
          </p:nvSpPr>
          <p:spPr>
            <a:xfrm>
              <a:off x="2953491" y="2099358"/>
              <a:ext cx="101058" cy="9658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831" y="1"/>
                  </a:moveTo>
                  <a:cubicBezTo>
                    <a:pt x="637" y="1"/>
                    <a:pt x="443" y="75"/>
                    <a:pt x="294" y="224"/>
                  </a:cubicBezTo>
                  <a:cubicBezTo>
                    <a:pt x="1" y="517"/>
                    <a:pt x="1" y="998"/>
                    <a:pt x="294" y="1295"/>
                  </a:cubicBezTo>
                  <a:lnTo>
                    <a:pt x="1975" y="2977"/>
                  </a:lnTo>
                  <a:cubicBezTo>
                    <a:pt x="2124" y="3123"/>
                    <a:pt x="2319" y="3197"/>
                    <a:pt x="2513" y="3197"/>
                  </a:cubicBezTo>
                  <a:cubicBezTo>
                    <a:pt x="2707" y="3197"/>
                    <a:pt x="2900" y="3123"/>
                    <a:pt x="3047" y="2977"/>
                  </a:cubicBezTo>
                  <a:cubicBezTo>
                    <a:pt x="3345" y="2679"/>
                    <a:pt x="3345" y="2199"/>
                    <a:pt x="3047" y="1906"/>
                  </a:cubicBezTo>
                  <a:lnTo>
                    <a:pt x="1365" y="224"/>
                  </a:lnTo>
                  <a:cubicBezTo>
                    <a:pt x="1219" y="75"/>
                    <a:pt x="1025" y="1"/>
                    <a:pt x="8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8"/>
            <p:cNvSpPr/>
            <p:nvPr/>
          </p:nvSpPr>
          <p:spPr>
            <a:xfrm>
              <a:off x="2781949" y="1893918"/>
              <a:ext cx="279579" cy="279579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"/>
                  </a:moveTo>
                  <a:cubicBezTo>
                    <a:pt x="2076" y="1"/>
                    <a:pt x="0" y="2071"/>
                    <a:pt x="0" y="4627"/>
                  </a:cubicBezTo>
                  <a:cubicBezTo>
                    <a:pt x="0" y="7183"/>
                    <a:pt x="2076" y="9253"/>
                    <a:pt x="4627" y="9253"/>
                  </a:cubicBezTo>
                  <a:cubicBezTo>
                    <a:pt x="7183" y="9253"/>
                    <a:pt x="9253" y="7183"/>
                    <a:pt x="9253" y="4627"/>
                  </a:cubicBezTo>
                  <a:cubicBezTo>
                    <a:pt x="9253" y="2071"/>
                    <a:pt x="7183" y="1"/>
                    <a:pt x="4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2807206" y="1920625"/>
              <a:ext cx="240093" cy="226105"/>
            </a:xfrm>
            <a:custGeom>
              <a:avLst/>
              <a:gdLst/>
              <a:ahLst/>
              <a:cxnLst/>
              <a:rect l="l" t="t" r="r" b="b"/>
              <a:pathLst>
                <a:path w="7947" h="7484" extrusionOk="0">
                  <a:moveTo>
                    <a:pt x="3790" y="0"/>
                  </a:moveTo>
                  <a:cubicBezTo>
                    <a:pt x="3347" y="0"/>
                    <a:pt x="2900" y="79"/>
                    <a:pt x="2470" y="241"/>
                  </a:cubicBezTo>
                  <a:cubicBezTo>
                    <a:pt x="1057" y="774"/>
                    <a:pt x="101" y="2110"/>
                    <a:pt x="48" y="3623"/>
                  </a:cubicBezTo>
                  <a:cubicBezTo>
                    <a:pt x="0" y="5136"/>
                    <a:pt x="870" y="6529"/>
                    <a:pt x="2249" y="7154"/>
                  </a:cubicBezTo>
                  <a:cubicBezTo>
                    <a:pt x="2742" y="7375"/>
                    <a:pt x="3266" y="7483"/>
                    <a:pt x="3786" y="7483"/>
                  </a:cubicBezTo>
                  <a:cubicBezTo>
                    <a:pt x="4720" y="7483"/>
                    <a:pt x="5642" y="7135"/>
                    <a:pt x="6351" y="6472"/>
                  </a:cubicBezTo>
                  <a:cubicBezTo>
                    <a:pt x="7869" y="5059"/>
                    <a:pt x="7946" y="2686"/>
                    <a:pt x="6524" y="1187"/>
                  </a:cubicBezTo>
                  <a:cubicBezTo>
                    <a:pt x="5802" y="414"/>
                    <a:pt x="4806" y="0"/>
                    <a:pt x="3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2905182" y="1948934"/>
              <a:ext cx="30484" cy="108732"/>
            </a:xfrm>
            <a:custGeom>
              <a:avLst/>
              <a:gdLst/>
              <a:ahLst/>
              <a:cxnLst/>
              <a:rect l="l" t="t" r="r" b="b"/>
              <a:pathLst>
                <a:path w="1009" h="3599" extrusionOk="0">
                  <a:moveTo>
                    <a:pt x="505" y="0"/>
                  </a:moveTo>
                  <a:cubicBezTo>
                    <a:pt x="226" y="0"/>
                    <a:pt x="0" y="226"/>
                    <a:pt x="0" y="505"/>
                  </a:cubicBezTo>
                  <a:lnTo>
                    <a:pt x="0" y="3094"/>
                  </a:lnTo>
                  <a:cubicBezTo>
                    <a:pt x="0" y="3373"/>
                    <a:pt x="226" y="3599"/>
                    <a:pt x="505" y="3599"/>
                  </a:cubicBezTo>
                  <a:cubicBezTo>
                    <a:pt x="783" y="3599"/>
                    <a:pt x="1009" y="3373"/>
                    <a:pt x="1009" y="3094"/>
                  </a:cubicBezTo>
                  <a:lnTo>
                    <a:pt x="1009" y="505"/>
                  </a:lnTo>
                  <a:cubicBezTo>
                    <a:pt x="1009" y="226"/>
                    <a:pt x="783" y="0"/>
                    <a:pt x="5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2903732" y="2027786"/>
              <a:ext cx="75499" cy="72508"/>
            </a:xfrm>
            <a:custGeom>
              <a:avLst/>
              <a:gdLst/>
              <a:ahLst/>
              <a:cxnLst/>
              <a:rect l="l" t="t" r="r" b="b"/>
              <a:pathLst>
                <a:path w="2499" h="2400" extrusionOk="0">
                  <a:moveTo>
                    <a:pt x="553" y="0"/>
                  </a:moveTo>
                  <a:cubicBezTo>
                    <a:pt x="424" y="0"/>
                    <a:pt x="296" y="49"/>
                    <a:pt x="197" y="148"/>
                  </a:cubicBezTo>
                  <a:cubicBezTo>
                    <a:pt x="0" y="345"/>
                    <a:pt x="0" y="667"/>
                    <a:pt x="197" y="864"/>
                  </a:cubicBezTo>
                  <a:lnTo>
                    <a:pt x="1590" y="2252"/>
                  </a:lnTo>
                  <a:cubicBezTo>
                    <a:pt x="1689" y="2351"/>
                    <a:pt x="1817" y="2400"/>
                    <a:pt x="1946" y="2400"/>
                  </a:cubicBezTo>
                  <a:cubicBezTo>
                    <a:pt x="2074" y="2400"/>
                    <a:pt x="2203" y="2351"/>
                    <a:pt x="2301" y="2252"/>
                  </a:cubicBezTo>
                  <a:cubicBezTo>
                    <a:pt x="2498" y="2055"/>
                    <a:pt x="2498" y="1738"/>
                    <a:pt x="2301" y="1541"/>
                  </a:cubicBezTo>
                  <a:lnTo>
                    <a:pt x="908" y="148"/>
                  </a:lnTo>
                  <a:cubicBezTo>
                    <a:pt x="810" y="49"/>
                    <a:pt x="681" y="0"/>
                    <a:pt x="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3007207" y="1841229"/>
              <a:ext cx="111058" cy="103233"/>
            </a:xfrm>
            <a:custGeom>
              <a:avLst/>
              <a:gdLst/>
              <a:ahLst/>
              <a:cxnLst/>
              <a:rect l="l" t="t" r="r" b="b"/>
              <a:pathLst>
                <a:path w="3676" h="3417" extrusionOk="0">
                  <a:moveTo>
                    <a:pt x="1760" y="1"/>
                  </a:moveTo>
                  <a:cubicBezTo>
                    <a:pt x="1307" y="1"/>
                    <a:pt x="858" y="174"/>
                    <a:pt x="519" y="510"/>
                  </a:cubicBezTo>
                  <a:lnTo>
                    <a:pt x="346" y="683"/>
                  </a:lnTo>
                  <a:cubicBezTo>
                    <a:pt x="0" y="1029"/>
                    <a:pt x="0" y="1586"/>
                    <a:pt x="346" y="1927"/>
                  </a:cubicBezTo>
                  <a:lnTo>
                    <a:pt x="1576" y="3157"/>
                  </a:lnTo>
                  <a:cubicBezTo>
                    <a:pt x="1745" y="3326"/>
                    <a:pt x="1970" y="3416"/>
                    <a:pt x="2197" y="3416"/>
                  </a:cubicBezTo>
                  <a:cubicBezTo>
                    <a:pt x="2305" y="3416"/>
                    <a:pt x="2414" y="3396"/>
                    <a:pt x="2518" y="3354"/>
                  </a:cubicBezTo>
                  <a:cubicBezTo>
                    <a:pt x="2633" y="3311"/>
                    <a:pt x="2734" y="3243"/>
                    <a:pt x="2820" y="3157"/>
                  </a:cubicBezTo>
                  <a:lnTo>
                    <a:pt x="2998" y="2984"/>
                  </a:lnTo>
                  <a:cubicBezTo>
                    <a:pt x="3675" y="2297"/>
                    <a:pt x="3675" y="1192"/>
                    <a:pt x="2998" y="510"/>
                  </a:cubicBezTo>
                  <a:cubicBezTo>
                    <a:pt x="2916" y="428"/>
                    <a:pt x="2825" y="356"/>
                    <a:pt x="2734" y="294"/>
                  </a:cubicBezTo>
                  <a:cubicBezTo>
                    <a:pt x="2437" y="97"/>
                    <a:pt x="2097" y="1"/>
                    <a:pt x="17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2785151" y="1914372"/>
              <a:ext cx="260123" cy="238733"/>
            </a:xfrm>
            <a:custGeom>
              <a:avLst/>
              <a:gdLst/>
              <a:ahLst/>
              <a:cxnLst/>
              <a:rect l="l" t="t" r="r" b="b"/>
              <a:pathLst>
                <a:path w="8610" h="7902" extrusionOk="0">
                  <a:moveTo>
                    <a:pt x="4580" y="1"/>
                  </a:moveTo>
                  <a:cubicBezTo>
                    <a:pt x="2561" y="1"/>
                    <a:pt x="577" y="1533"/>
                    <a:pt x="577" y="3950"/>
                  </a:cubicBezTo>
                  <a:cubicBezTo>
                    <a:pt x="577" y="6334"/>
                    <a:pt x="2542" y="7902"/>
                    <a:pt x="4570" y="7902"/>
                  </a:cubicBezTo>
                  <a:cubicBezTo>
                    <a:pt x="5603" y="7902"/>
                    <a:pt x="6652" y="7495"/>
                    <a:pt x="7466" y="6583"/>
                  </a:cubicBezTo>
                  <a:cubicBezTo>
                    <a:pt x="7730" y="6285"/>
                    <a:pt x="7951" y="5948"/>
                    <a:pt x="8119" y="5583"/>
                  </a:cubicBezTo>
                  <a:cubicBezTo>
                    <a:pt x="8191" y="5420"/>
                    <a:pt x="8057" y="5292"/>
                    <a:pt x="7922" y="5292"/>
                  </a:cubicBezTo>
                  <a:cubicBezTo>
                    <a:pt x="7851" y="5292"/>
                    <a:pt x="7780" y="5328"/>
                    <a:pt x="7740" y="5415"/>
                  </a:cubicBezTo>
                  <a:cubicBezTo>
                    <a:pt x="7163" y="6674"/>
                    <a:pt x="5909" y="7486"/>
                    <a:pt x="4521" y="7486"/>
                  </a:cubicBezTo>
                  <a:cubicBezTo>
                    <a:pt x="1658" y="7486"/>
                    <a:pt x="0" y="4253"/>
                    <a:pt x="1610" y="1937"/>
                  </a:cubicBezTo>
                  <a:cubicBezTo>
                    <a:pt x="2312" y="926"/>
                    <a:pt x="3418" y="413"/>
                    <a:pt x="4525" y="413"/>
                  </a:cubicBezTo>
                  <a:cubicBezTo>
                    <a:pt x="5622" y="413"/>
                    <a:pt x="6720" y="916"/>
                    <a:pt x="7427" y="1937"/>
                  </a:cubicBezTo>
                  <a:cubicBezTo>
                    <a:pt x="7980" y="2734"/>
                    <a:pt x="8181" y="3729"/>
                    <a:pt x="7980" y="4680"/>
                  </a:cubicBezTo>
                  <a:cubicBezTo>
                    <a:pt x="7946" y="4833"/>
                    <a:pt x="8067" y="4926"/>
                    <a:pt x="8185" y="4926"/>
                  </a:cubicBezTo>
                  <a:cubicBezTo>
                    <a:pt x="8273" y="4926"/>
                    <a:pt x="8359" y="4876"/>
                    <a:pt x="8383" y="4762"/>
                  </a:cubicBezTo>
                  <a:cubicBezTo>
                    <a:pt x="8609" y="3695"/>
                    <a:pt x="8383" y="2581"/>
                    <a:pt x="7759" y="1687"/>
                  </a:cubicBezTo>
                  <a:cubicBezTo>
                    <a:pt x="6944" y="520"/>
                    <a:pt x="5756" y="1"/>
                    <a:pt x="4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2898777" y="1942680"/>
              <a:ext cx="93113" cy="163838"/>
            </a:xfrm>
            <a:custGeom>
              <a:avLst/>
              <a:gdLst/>
              <a:ahLst/>
              <a:cxnLst/>
              <a:rect l="l" t="t" r="r" b="b"/>
              <a:pathLst>
                <a:path w="3082" h="5423" extrusionOk="0">
                  <a:moveTo>
                    <a:pt x="717" y="376"/>
                  </a:moveTo>
                  <a:cubicBezTo>
                    <a:pt x="894" y="376"/>
                    <a:pt x="1034" y="534"/>
                    <a:pt x="1014" y="712"/>
                  </a:cubicBezTo>
                  <a:lnTo>
                    <a:pt x="1014" y="2677"/>
                  </a:lnTo>
                  <a:cubicBezTo>
                    <a:pt x="918" y="2633"/>
                    <a:pt x="816" y="2612"/>
                    <a:pt x="715" y="2612"/>
                  </a:cubicBezTo>
                  <a:cubicBezTo>
                    <a:pt x="613" y="2612"/>
                    <a:pt x="512" y="2633"/>
                    <a:pt x="419" y="2677"/>
                  </a:cubicBezTo>
                  <a:lnTo>
                    <a:pt x="419" y="712"/>
                  </a:lnTo>
                  <a:cubicBezTo>
                    <a:pt x="395" y="534"/>
                    <a:pt x="534" y="376"/>
                    <a:pt x="717" y="376"/>
                  </a:cubicBezTo>
                  <a:close/>
                  <a:moveTo>
                    <a:pt x="751" y="3027"/>
                  </a:moveTo>
                  <a:cubicBezTo>
                    <a:pt x="883" y="3027"/>
                    <a:pt x="921" y="3102"/>
                    <a:pt x="2321" y="4502"/>
                  </a:cubicBezTo>
                  <a:lnTo>
                    <a:pt x="2316" y="4502"/>
                  </a:lnTo>
                  <a:cubicBezTo>
                    <a:pt x="2465" y="4613"/>
                    <a:pt x="2480" y="4824"/>
                    <a:pt x="2350" y="4954"/>
                  </a:cubicBezTo>
                  <a:cubicBezTo>
                    <a:pt x="2291" y="5013"/>
                    <a:pt x="2214" y="5042"/>
                    <a:pt x="2138" y="5042"/>
                  </a:cubicBezTo>
                  <a:cubicBezTo>
                    <a:pt x="2048" y="5042"/>
                    <a:pt x="1958" y="5001"/>
                    <a:pt x="1898" y="4920"/>
                  </a:cubicBezTo>
                  <a:lnTo>
                    <a:pt x="510" y="3537"/>
                  </a:lnTo>
                  <a:cubicBezTo>
                    <a:pt x="327" y="3344"/>
                    <a:pt x="457" y="3032"/>
                    <a:pt x="721" y="3027"/>
                  </a:cubicBezTo>
                  <a:cubicBezTo>
                    <a:pt x="732" y="3027"/>
                    <a:pt x="742" y="3027"/>
                    <a:pt x="751" y="3027"/>
                  </a:cubicBezTo>
                  <a:close/>
                  <a:moveTo>
                    <a:pt x="717" y="1"/>
                  </a:moveTo>
                  <a:cubicBezTo>
                    <a:pt x="327" y="1"/>
                    <a:pt x="6" y="318"/>
                    <a:pt x="6" y="712"/>
                  </a:cubicBezTo>
                  <a:lnTo>
                    <a:pt x="6" y="3306"/>
                  </a:lnTo>
                  <a:cubicBezTo>
                    <a:pt x="1" y="3498"/>
                    <a:pt x="78" y="3685"/>
                    <a:pt x="217" y="3820"/>
                  </a:cubicBezTo>
                  <a:cubicBezTo>
                    <a:pt x="1629" y="5204"/>
                    <a:pt x="1610" y="5285"/>
                    <a:pt x="1865" y="5376"/>
                  </a:cubicBezTo>
                  <a:cubicBezTo>
                    <a:pt x="1953" y="5408"/>
                    <a:pt x="2038" y="5423"/>
                    <a:pt x="2120" y="5423"/>
                  </a:cubicBezTo>
                  <a:cubicBezTo>
                    <a:pt x="2703" y="5423"/>
                    <a:pt x="3081" y="4681"/>
                    <a:pt x="2609" y="4209"/>
                  </a:cubicBezTo>
                  <a:lnTo>
                    <a:pt x="1428" y="3027"/>
                  </a:lnTo>
                  <a:lnTo>
                    <a:pt x="1428" y="712"/>
                  </a:lnTo>
                  <a:cubicBezTo>
                    <a:pt x="1428" y="318"/>
                    <a:pt x="1110" y="1"/>
                    <a:pt x="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2955968" y="209117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2956119" y="2091442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2725211" y="1841138"/>
              <a:ext cx="111061" cy="103327"/>
            </a:xfrm>
            <a:custGeom>
              <a:avLst/>
              <a:gdLst/>
              <a:ahLst/>
              <a:cxnLst/>
              <a:rect l="l" t="t" r="r" b="b"/>
              <a:pathLst>
                <a:path w="3676" h="3420" extrusionOk="0">
                  <a:moveTo>
                    <a:pt x="1922" y="0"/>
                  </a:moveTo>
                  <a:cubicBezTo>
                    <a:pt x="1474" y="0"/>
                    <a:pt x="1026" y="170"/>
                    <a:pt x="682" y="508"/>
                  </a:cubicBezTo>
                  <a:cubicBezTo>
                    <a:pt x="668" y="527"/>
                    <a:pt x="649" y="547"/>
                    <a:pt x="634" y="561"/>
                  </a:cubicBezTo>
                  <a:cubicBezTo>
                    <a:pt x="0" y="1253"/>
                    <a:pt x="24" y="2319"/>
                    <a:pt x="682" y="2987"/>
                  </a:cubicBezTo>
                  <a:lnTo>
                    <a:pt x="860" y="3160"/>
                  </a:lnTo>
                  <a:cubicBezTo>
                    <a:pt x="1031" y="3333"/>
                    <a:pt x="1255" y="3419"/>
                    <a:pt x="1480" y="3419"/>
                  </a:cubicBezTo>
                  <a:cubicBezTo>
                    <a:pt x="1706" y="3419"/>
                    <a:pt x="1931" y="3333"/>
                    <a:pt x="2104" y="3160"/>
                  </a:cubicBezTo>
                  <a:lnTo>
                    <a:pt x="3334" y="1930"/>
                  </a:lnTo>
                  <a:cubicBezTo>
                    <a:pt x="3675" y="1589"/>
                    <a:pt x="3675" y="1032"/>
                    <a:pt x="3334" y="686"/>
                  </a:cubicBezTo>
                  <a:lnTo>
                    <a:pt x="3161" y="508"/>
                  </a:lnTo>
                  <a:cubicBezTo>
                    <a:pt x="2818" y="170"/>
                    <a:pt x="2370" y="0"/>
                    <a:pt x="1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2718534" y="1784068"/>
              <a:ext cx="404243" cy="418171"/>
            </a:xfrm>
            <a:custGeom>
              <a:avLst/>
              <a:gdLst/>
              <a:ahLst/>
              <a:cxnLst/>
              <a:rect l="l" t="t" r="r" b="b"/>
              <a:pathLst>
                <a:path w="13380" h="13841" extrusionOk="0">
                  <a:moveTo>
                    <a:pt x="7634" y="413"/>
                  </a:moveTo>
                  <a:cubicBezTo>
                    <a:pt x="8316" y="413"/>
                    <a:pt x="8950" y="773"/>
                    <a:pt x="9301" y="1360"/>
                  </a:cubicBezTo>
                  <a:cubicBezTo>
                    <a:pt x="9421" y="1508"/>
                    <a:pt x="9546" y="1950"/>
                    <a:pt x="10074" y="2123"/>
                  </a:cubicBezTo>
                  <a:cubicBezTo>
                    <a:pt x="9930" y="2248"/>
                    <a:pt x="9796" y="2383"/>
                    <a:pt x="9671" y="2527"/>
                  </a:cubicBezTo>
                  <a:cubicBezTo>
                    <a:pt x="9113" y="2239"/>
                    <a:pt x="8960" y="1782"/>
                    <a:pt x="8849" y="1629"/>
                  </a:cubicBezTo>
                  <a:cubicBezTo>
                    <a:pt x="8595" y="1201"/>
                    <a:pt x="8133" y="942"/>
                    <a:pt x="7634" y="942"/>
                  </a:cubicBezTo>
                  <a:lnTo>
                    <a:pt x="5674" y="942"/>
                  </a:lnTo>
                  <a:cubicBezTo>
                    <a:pt x="5174" y="942"/>
                    <a:pt x="4713" y="1201"/>
                    <a:pt x="4458" y="1629"/>
                  </a:cubicBezTo>
                  <a:cubicBezTo>
                    <a:pt x="4338" y="1797"/>
                    <a:pt x="4208" y="2181"/>
                    <a:pt x="3738" y="2469"/>
                  </a:cubicBezTo>
                  <a:cubicBezTo>
                    <a:pt x="3723" y="2455"/>
                    <a:pt x="3714" y="2445"/>
                    <a:pt x="3699" y="2431"/>
                  </a:cubicBezTo>
                  <a:lnTo>
                    <a:pt x="3526" y="2258"/>
                  </a:lnTo>
                  <a:cubicBezTo>
                    <a:pt x="3464" y="2195"/>
                    <a:pt x="3401" y="2138"/>
                    <a:pt x="3334" y="2090"/>
                  </a:cubicBezTo>
                  <a:cubicBezTo>
                    <a:pt x="3776" y="1888"/>
                    <a:pt x="3882" y="1523"/>
                    <a:pt x="4007" y="1360"/>
                  </a:cubicBezTo>
                  <a:cubicBezTo>
                    <a:pt x="4357" y="773"/>
                    <a:pt x="4987" y="413"/>
                    <a:pt x="5674" y="413"/>
                  </a:cubicBezTo>
                  <a:close/>
                  <a:moveTo>
                    <a:pt x="3219" y="4444"/>
                  </a:moveTo>
                  <a:lnTo>
                    <a:pt x="3469" y="4694"/>
                  </a:lnTo>
                  <a:cubicBezTo>
                    <a:pt x="3349" y="4804"/>
                    <a:pt x="3228" y="4924"/>
                    <a:pt x="3118" y="5049"/>
                  </a:cubicBezTo>
                  <a:lnTo>
                    <a:pt x="2868" y="4799"/>
                  </a:lnTo>
                  <a:lnTo>
                    <a:pt x="3219" y="4444"/>
                  </a:lnTo>
                  <a:close/>
                  <a:moveTo>
                    <a:pt x="10233" y="4444"/>
                  </a:moveTo>
                  <a:lnTo>
                    <a:pt x="10588" y="4794"/>
                  </a:lnTo>
                  <a:lnTo>
                    <a:pt x="10338" y="5049"/>
                  </a:lnTo>
                  <a:cubicBezTo>
                    <a:pt x="10228" y="4924"/>
                    <a:pt x="10108" y="4804"/>
                    <a:pt x="9988" y="4694"/>
                  </a:cubicBezTo>
                  <a:lnTo>
                    <a:pt x="10233" y="4444"/>
                  </a:lnTo>
                  <a:close/>
                  <a:moveTo>
                    <a:pt x="2143" y="2095"/>
                  </a:moveTo>
                  <a:cubicBezTo>
                    <a:pt x="2959" y="2095"/>
                    <a:pt x="3344" y="2681"/>
                    <a:pt x="3411" y="2719"/>
                  </a:cubicBezTo>
                  <a:cubicBezTo>
                    <a:pt x="3603" y="2916"/>
                    <a:pt x="3661" y="3204"/>
                    <a:pt x="3555" y="3459"/>
                  </a:cubicBezTo>
                  <a:cubicBezTo>
                    <a:pt x="3488" y="3627"/>
                    <a:pt x="3536" y="3545"/>
                    <a:pt x="2181" y="4905"/>
                  </a:cubicBezTo>
                  <a:cubicBezTo>
                    <a:pt x="2049" y="5037"/>
                    <a:pt x="1876" y="5103"/>
                    <a:pt x="1703" y="5103"/>
                  </a:cubicBezTo>
                  <a:cubicBezTo>
                    <a:pt x="1530" y="5103"/>
                    <a:pt x="1357" y="5037"/>
                    <a:pt x="1225" y="4905"/>
                  </a:cubicBezTo>
                  <a:lnTo>
                    <a:pt x="1052" y="4732"/>
                  </a:lnTo>
                  <a:cubicBezTo>
                    <a:pt x="96" y="3776"/>
                    <a:pt x="745" y="2095"/>
                    <a:pt x="2143" y="2095"/>
                  </a:cubicBezTo>
                  <a:close/>
                  <a:moveTo>
                    <a:pt x="7634" y="1355"/>
                  </a:moveTo>
                  <a:cubicBezTo>
                    <a:pt x="7989" y="1355"/>
                    <a:pt x="8316" y="1537"/>
                    <a:pt x="8498" y="1840"/>
                  </a:cubicBezTo>
                  <a:cubicBezTo>
                    <a:pt x="8609" y="1994"/>
                    <a:pt x="8806" y="2541"/>
                    <a:pt x="9483" y="2892"/>
                  </a:cubicBezTo>
                  <a:cubicBezTo>
                    <a:pt x="9373" y="3272"/>
                    <a:pt x="9474" y="3685"/>
                    <a:pt x="9757" y="3963"/>
                  </a:cubicBezTo>
                  <a:lnTo>
                    <a:pt x="9945" y="4155"/>
                  </a:lnTo>
                  <a:lnTo>
                    <a:pt x="9671" y="4429"/>
                  </a:lnTo>
                  <a:cubicBezTo>
                    <a:pt x="8812" y="3771"/>
                    <a:pt x="7775" y="3430"/>
                    <a:pt x="6727" y="3430"/>
                  </a:cubicBezTo>
                  <a:cubicBezTo>
                    <a:pt x="6123" y="3430"/>
                    <a:pt x="5514" y="3544"/>
                    <a:pt x="4934" y="3776"/>
                  </a:cubicBezTo>
                  <a:cubicBezTo>
                    <a:pt x="4709" y="3865"/>
                    <a:pt x="4803" y="4172"/>
                    <a:pt x="5004" y="4172"/>
                  </a:cubicBezTo>
                  <a:cubicBezTo>
                    <a:pt x="5030" y="4172"/>
                    <a:pt x="5058" y="4167"/>
                    <a:pt x="5088" y="4155"/>
                  </a:cubicBezTo>
                  <a:cubicBezTo>
                    <a:pt x="5630" y="3939"/>
                    <a:pt x="6182" y="3839"/>
                    <a:pt x="6722" y="3839"/>
                  </a:cubicBezTo>
                  <a:cubicBezTo>
                    <a:pt x="9050" y="3839"/>
                    <a:pt x="11146" y="5709"/>
                    <a:pt x="11146" y="8263"/>
                  </a:cubicBezTo>
                  <a:cubicBezTo>
                    <a:pt x="11146" y="10813"/>
                    <a:pt x="9054" y="12685"/>
                    <a:pt x="6729" y="12685"/>
                  </a:cubicBezTo>
                  <a:cubicBezTo>
                    <a:pt x="6175" y="12685"/>
                    <a:pt x="5609" y="12579"/>
                    <a:pt x="5054" y="12351"/>
                  </a:cubicBezTo>
                  <a:cubicBezTo>
                    <a:pt x="1768" y="11011"/>
                    <a:pt x="1297" y="6442"/>
                    <a:pt x="4381" y="4511"/>
                  </a:cubicBezTo>
                  <a:cubicBezTo>
                    <a:pt x="4564" y="4385"/>
                    <a:pt x="4445" y="4132"/>
                    <a:pt x="4267" y="4132"/>
                  </a:cubicBezTo>
                  <a:cubicBezTo>
                    <a:pt x="4235" y="4132"/>
                    <a:pt x="4200" y="4141"/>
                    <a:pt x="4165" y="4160"/>
                  </a:cubicBezTo>
                  <a:cubicBezTo>
                    <a:pt x="4036" y="4247"/>
                    <a:pt x="3906" y="4333"/>
                    <a:pt x="3781" y="4429"/>
                  </a:cubicBezTo>
                  <a:lnTo>
                    <a:pt x="3507" y="4155"/>
                  </a:lnTo>
                  <a:cubicBezTo>
                    <a:pt x="3598" y="4040"/>
                    <a:pt x="4016" y="3786"/>
                    <a:pt x="4016" y="3195"/>
                  </a:cubicBezTo>
                  <a:cubicBezTo>
                    <a:pt x="4016" y="3070"/>
                    <a:pt x="3992" y="2945"/>
                    <a:pt x="3954" y="2825"/>
                  </a:cubicBezTo>
                  <a:cubicBezTo>
                    <a:pt x="4526" y="2474"/>
                    <a:pt x="4698" y="1998"/>
                    <a:pt x="4814" y="1840"/>
                  </a:cubicBezTo>
                  <a:cubicBezTo>
                    <a:pt x="4992" y="1537"/>
                    <a:pt x="5318" y="1355"/>
                    <a:pt x="5674" y="1355"/>
                  </a:cubicBezTo>
                  <a:close/>
                  <a:moveTo>
                    <a:pt x="3449" y="11813"/>
                  </a:moveTo>
                  <a:cubicBezTo>
                    <a:pt x="3728" y="12068"/>
                    <a:pt x="4031" y="12289"/>
                    <a:pt x="4357" y="12471"/>
                  </a:cubicBezTo>
                  <a:lnTo>
                    <a:pt x="3560" y="13269"/>
                  </a:lnTo>
                  <a:cubicBezTo>
                    <a:pt x="3453" y="13367"/>
                    <a:pt x="3318" y="13415"/>
                    <a:pt x="3184" y="13415"/>
                  </a:cubicBezTo>
                  <a:cubicBezTo>
                    <a:pt x="3042" y="13415"/>
                    <a:pt x="2900" y="13361"/>
                    <a:pt x="2791" y="13254"/>
                  </a:cubicBezTo>
                  <a:cubicBezTo>
                    <a:pt x="2585" y="13043"/>
                    <a:pt x="2575" y="12707"/>
                    <a:pt x="2777" y="12486"/>
                  </a:cubicBezTo>
                  <a:lnTo>
                    <a:pt x="3449" y="11813"/>
                  </a:lnTo>
                  <a:close/>
                  <a:moveTo>
                    <a:pt x="10007" y="11808"/>
                  </a:moveTo>
                  <a:lnTo>
                    <a:pt x="10680" y="12486"/>
                  </a:lnTo>
                  <a:cubicBezTo>
                    <a:pt x="10910" y="12702"/>
                    <a:pt x="10920" y="13062"/>
                    <a:pt x="10694" y="13283"/>
                  </a:cubicBezTo>
                  <a:cubicBezTo>
                    <a:pt x="10586" y="13391"/>
                    <a:pt x="10444" y="13445"/>
                    <a:pt x="10303" y="13445"/>
                  </a:cubicBezTo>
                  <a:cubicBezTo>
                    <a:pt x="10156" y="13445"/>
                    <a:pt x="10009" y="13386"/>
                    <a:pt x="9901" y="13269"/>
                  </a:cubicBezTo>
                  <a:lnTo>
                    <a:pt x="9104" y="12471"/>
                  </a:lnTo>
                  <a:cubicBezTo>
                    <a:pt x="9430" y="12284"/>
                    <a:pt x="9733" y="12063"/>
                    <a:pt x="10007" y="11808"/>
                  </a:cubicBezTo>
                  <a:close/>
                  <a:moveTo>
                    <a:pt x="5674" y="0"/>
                  </a:moveTo>
                  <a:cubicBezTo>
                    <a:pt x="4843" y="0"/>
                    <a:pt x="4079" y="437"/>
                    <a:pt x="3651" y="1148"/>
                  </a:cubicBezTo>
                  <a:lnTo>
                    <a:pt x="3478" y="1432"/>
                  </a:lnTo>
                  <a:cubicBezTo>
                    <a:pt x="3296" y="1742"/>
                    <a:pt x="2998" y="1774"/>
                    <a:pt x="2837" y="1774"/>
                  </a:cubicBezTo>
                  <a:cubicBezTo>
                    <a:pt x="2794" y="1774"/>
                    <a:pt x="2761" y="1772"/>
                    <a:pt x="2742" y="1772"/>
                  </a:cubicBezTo>
                  <a:cubicBezTo>
                    <a:pt x="2736" y="1772"/>
                    <a:pt x="2732" y="1772"/>
                    <a:pt x="2729" y="1773"/>
                  </a:cubicBezTo>
                  <a:cubicBezTo>
                    <a:pt x="2533" y="1710"/>
                    <a:pt x="2334" y="1680"/>
                    <a:pt x="2137" y="1680"/>
                  </a:cubicBezTo>
                  <a:cubicBezTo>
                    <a:pt x="1469" y="1680"/>
                    <a:pt x="830" y="2026"/>
                    <a:pt x="466" y="2623"/>
                  </a:cubicBezTo>
                  <a:cubicBezTo>
                    <a:pt x="0" y="3392"/>
                    <a:pt x="120" y="4381"/>
                    <a:pt x="759" y="5020"/>
                  </a:cubicBezTo>
                  <a:cubicBezTo>
                    <a:pt x="855" y="5092"/>
                    <a:pt x="1119" y="5515"/>
                    <a:pt x="1701" y="5515"/>
                  </a:cubicBezTo>
                  <a:cubicBezTo>
                    <a:pt x="2253" y="5515"/>
                    <a:pt x="2522" y="5126"/>
                    <a:pt x="2575" y="5087"/>
                  </a:cubicBezTo>
                  <a:lnTo>
                    <a:pt x="2859" y="5371"/>
                  </a:lnTo>
                  <a:cubicBezTo>
                    <a:pt x="1403" y="7321"/>
                    <a:pt x="1682" y="9973"/>
                    <a:pt x="3161" y="11520"/>
                  </a:cubicBezTo>
                  <a:lnTo>
                    <a:pt x="2484" y="12197"/>
                  </a:lnTo>
                  <a:cubicBezTo>
                    <a:pt x="1883" y="12798"/>
                    <a:pt x="2306" y="13840"/>
                    <a:pt x="3166" y="13840"/>
                  </a:cubicBezTo>
                  <a:cubicBezTo>
                    <a:pt x="3421" y="13840"/>
                    <a:pt x="3666" y="13739"/>
                    <a:pt x="3848" y="13557"/>
                  </a:cubicBezTo>
                  <a:lnTo>
                    <a:pt x="4742" y="12663"/>
                  </a:lnTo>
                  <a:cubicBezTo>
                    <a:pt x="5373" y="12949"/>
                    <a:pt x="6051" y="13092"/>
                    <a:pt x="6728" y="13092"/>
                  </a:cubicBezTo>
                  <a:cubicBezTo>
                    <a:pt x="7406" y="13092"/>
                    <a:pt x="8083" y="12949"/>
                    <a:pt x="8715" y="12663"/>
                  </a:cubicBezTo>
                  <a:lnTo>
                    <a:pt x="9603" y="13557"/>
                  </a:lnTo>
                  <a:cubicBezTo>
                    <a:pt x="9786" y="13739"/>
                    <a:pt x="10031" y="13840"/>
                    <a:pt x="10286" y="13840"/>
                  </a:cubicBezTo>
                  <a:cubicBezTo>
                    <a:pt x="11141" y="13840"/>
                    <a:pt x="11578" y="12803"/>
                    <a:pt x="10968" y="12193"/>
                  </a:cubicBezTo>
                  <a:lnTo>
                    <a:pt x="10295" y="11520"/>
                  </a:lnTo>
                  <a:cubicBezTo>
                    <a:pt x="11857" y="9805"/>
                    <a:pt x="11981" y="7225"/>
                    <a:pt x="10593" y="5366"/>
                  </a:cubicBezTo>
                  <a:lnTo>
                    <a:pt x="10872" y="5087"/>
                  </a:lnTo>
                  <a:cubicBezTo>
                    <a:pt x="10934" y="5131"/>
                    <a:pt x="11189" y="5510"/>
                    <a:pt x="11751" y="5510"/>
                  </a:cubicBezTo>
                  <a:cubicBezTo>
                    <a:pt x="12039" y="5510"/>
                    <a:pt x="12313" y="5400"/>
                    <a:pt x="12519" y="5193"/>
                  </a:cubicBezTo>
                  <a:cubicBezTo>
                    <a:pt x="12568" y="5126"/>
                    <a:pt x="13379" y="4540"/>
                    <a:pt x="13255" y="3425"/>
                  </a:cubicBezTo>
                  <a:cubicBezTo>
                    <a:pt x="13241" y="3299"/>
                    <a:pt x="13147" y="3240"/>
                    <a:pt x="13053" y="3240"/>
                  </a:cubicBezTo>
                  <a:cubicBezTo>
                    <a:pt x="12942" y="3240"/>
                    <a:pt x="12831" y="3321"/>
                    <a:pt x="12846" y="3469"/>
                  </a:cubicBezTo>
                  <a:cubicBezTo>
                    <a:pt x="12947" y="4367"/>
                    <a:pt x="12284" y="4823"/>
                    <a:pt x="12231" y="4905"/>
                  </a:cubicBezTo>
                  <a:cubicBezTo>
                    <a:pt x="12099" y="5035"/>
                    <a:pt x="11926" y="5099"/>
                    <a:pt x="11753" y="5099"/>
                  </a:cubicBezTo>
                  <a:cubicBezTo>
                    <a:pt x="11580" y="5099"/>
                    <a:pt x="11407" y="5035"/>
                    <a:pt x="11275" y="4905"/>
                  </a:cubicBezTo>
                  <a:lnTo>
                    <a:pt x="10045" y="3675"/>
                  </a:lnTo>
                  <a:cubicBezTo>
                    <a:pt x="9781" y="3411"/>
                    <a:pt x="9781" y="2983"/>
                    <a:pt x="10045" y="2719"/>
                  </a:cubicBezTo>
                  <a:cubicBezTo>
                    <a:pt x="10137" y="2657"/>
                    <a:pt x="10511" y="2095"/>
                    <a:pt x="11314" y="2095"/>
                  </a:cubicBezTo>
                  <a:cubicBezTo>
                    <a:pt x="11833" y="2095"/>
                    <a:pt x="12323" y="2354"/>
                    <a:pt x="12606" y="2791"/>
                  </a:cubicBezTo>
                  <a:cubicBezTo>
                    <a:pt x="12650" y="2859"/>
                    <a:pt x="12711" y="2888"/>
                    <a:pt x="12772" y="2888"/>
                  </a:cubicBezTo>
                  <a:cubicBezTo>
                    <a:pt x="12916" y="2888"/>
                    <a:pt x="13057" y="2728"/>
                    <a:pt x="12952" y="2565"/>
                  </a:cubicBezTo>
                  <a:cubicBezTo>
                    <a:pt x="12583" y="2005"/>
                    <a:pt x="11962" y="1682"/>
                    <a:pt x="11315" y="1682"/>
                  </a:cubicBezTo>
                  <a:cubicBezTo>
                    <a:pt x="11120" y="1682"/>
                    <a:pt x="10922" y="1711"/>
                    <a:pt x="10728" y="1773"/>
                  </a:cubicBezTo>
                  <a:lnTo>
                    <a:pt x="10425" y="1773"/>
                  </a:lnTo>
                  <a:cubicBezTo>
                    <a:pt x="10180" y="1773"/>
                    <a:pt x="9949" y="1643"/>
                    <a:pt x="9824" y="1432"/>
                  </a:cubicBezTo>
                  <a:lnTo>
                    <a:pt x="9651" y="1148"/>
                  </a:lnTo>
                  <a:cubicBezTo>
                    <a:pt x="9229" y="437"/>
                    <a:pt x="8460" y="5"/>
                    <a:pt x="7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1" name="Google Shape;1091;p38">
            <a:hlinkClick r:id="rId3" action="ppaction://hlinksldjump"/>
          </p:cNvPr>
          <p:cNvSpPr/>
          <p:nvPr/>
        </p:nvSpPr>
        <p:spPr>
          <a:xfrm>
            <a:off x="4855177" y="1626085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lvl="0"/>
            <a:r>
              <a:rPr lang="sk-SK" dirty="0">
                <a:solidFill>
                  <a:schemeClr val="dk1"/>
                </a:solidFill>
              </a:rPr>
              <a:t>nemenia usporiadanie vo svojich jadrách</a:t>
            </a:r>
          </a:p>
        </p:txBody>
      </p:sp>
      <p:sp>
        <p:nvSpPr>
          <p:cNvPr id="1092" name="Google Shape;1092;p38">
            <a:hlinkClick r:id="rId3" action="ppaction://hlinksldjump"/>
          </p:cNvPr>
          <p:cNvSpPr/>
          <p:nvPr/>
        </p:nvSpPr>
        <p:spPr>
          <a:xfrm>
            <a:off x="5001694" y="1690989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3" name="Google Shape;1093;p38">
            <a:hlinkClick r:id="rId3" action="ppaction://hlinksldjump"/>
          </p:cNvPr>
          <p:cNvSpPr/>
          <p:nvPr/>
        </p:nvSpPr>
        <p:spPr>
          <a:xfrm>
            <a:off x="4855175" y="2875360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nevysielajú žiarenie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94" name="Google Shape;1094;p38">
            <a:hlinkClick r:id="rId3" action="ppaction://hlinksldjump"/>
          </p:cNvPr>
          <p:cNvSpPr/>
          <p:nvPr/>
        </p:nvSpPr>
        <p:spPr>
          <a:xfrm>
            <a:off x="4999166" y="2973205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5" name="Google Shape;1095;p38">
            <a:hlinkClick r:id="rId4" action="ppaction://hlinksldjump"/>
          </p:cNvPr>
          <p:cNvSpPr/>
          <p:nvPr/>
        </p:nvSpPr>
        <p:spPr>
          <a:xfrm>
            <a:off x="4855177" y="2256110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majú príliš málo neutrónov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96" name="Google Shape;1096;p38">
            <a:hlinkClick r:id="rId4" action="ppaction://hlinksldjump"/>
          </p:cNvPr>
          <p:cNvSpPr/>
          <p:nvPr/>
        </p:nvSpPr>
        <p:spPr>
          <a:xfrm>
            <a:off x="5001694" y="2326010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7" name="Google Shape;1093;p38">
            <a:hlinkClick r:id="rId3" action="ppaction://hlinksldjump"/>
            <a:extLst>
              <a:ext uri="{FF2B5EF4-FFF2-40B4-BE49-F238E27FC236}">
                <a16:creationId xmlns:a16="http://schemas.microsoft.com/office/drawing/2014/main" id="{C4219020-75BB-7098-6BAE-20204AD54FC1}"/>
              </a:ext>
            </a:extLst>
          </p:cNvPr>
          <p:cNvSpPr/>
          <p:nvPr/>
        </p:nvSpPr>
        <p:spPr>
          <a:xfrm>
            <a:off x="4855175" y="3505385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sym typeface="Inconsolata"/>
              </a:rPr>
              <a:t>obsahujú príliš veľa protónov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8" name="Google Shape;1094;p38">
            <a:hlinkClick r:id="rId5" action="ppaction://hlinksldjump"/>
            <a:extLst>
              <a:ext uri="{FF2B5EF4-FFF2-40B4-BE49-F238E27FC236}">
                <a16:creationId xmlns:a16="http://schemas.microsoft.com/office/drawing/2014/main" id="{1A709112-61F5-AD56-E09F-B3A3861CFEC8}"/>
              </a:ext>
            </a:extLst>
          </p:cNvPr>
          <p:cNvSpPr/>
          <p:nvPr/>
        </p:nvSpPr>
        <p:spPr>
          <a:xfrm>
            <a:off x="4959597" y="3575285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D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6049161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38"/>
          <p:cNvSpPr/>
          <p:nvPr/>
        </p:nvSpPr>
        <p:spPr>
          <a:xfrm>
            <a:off x="986125" y="1880525"/>
            <a:ext cx="3302700" cy="2123400"/>
          </a:xfrm>
          <a:prstGeom prst="roundRect">
            <a:avLst>
              <a:gd name="adj" fmla="val 12107"/>
            </a:avLst>
          </a:prstGeom>
          <a:solidFill>
            <a:schemeClr val="accen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411475" rIns="2743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200" b="1" dirty="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Nestabilné prvky...</a:t>
            </a:r>
            <a:endParaRPr sz="2200" b="1" dirty="0"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073" name="Google Shape;1073;p38"/>
          <p:cNvSpPr/>
          <p:nvPr/>
        </p:nvSpPr>
        <p:spPr>
          <a:xfrm>
            <a:off x="2311525" y="1554587"/>
            <a:ext cx="651900" cy="6519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4" name="Google Shape;1074;p38"/>
          <p:cNvGrpSpPr/>
          <p:nvPr/>
        </p:nvGrpSpPr>
        <p:grpSpPr>
          <a:xfrm>
            <a:off x="2435354" y="1671452"/>
            <a:ext cx="404243" cy="418171"/>
            <a:chOff x="2718534" y="1784068"/>
            <a:chExt cx="404243" cy="418171"/>
          </a:xfrm>
        </p:grpSpPr>
        <p:sp>
          <p:nvSpPr>
            <p:cNvPr id="1075" name="Google Shape;1075;p38"/>
            <p:cNvSpPr/>
            <p:nvPr/>
          </p:nvSpPr>
          <p:spPr>
            <a:xfrm>
              <a:off x="2773671" y="1790292"/>
              <a:ext cx="296256" cy="81904"/>
            </a:xfrm>
            <a:custGeom>
              <a:avLst/>
              <a:gdLst/>
              <a:ahLst/>
              <a:cxnLst/>
              <a:rect l="l" t="t" r="r" b="b"/>
              <a:pathLst>
                <a:path w="9806" h="2711" extrusionOk="0">
                  <a:moveTo>
                    <a:pt x="3849" y="1"/>
                  </a:moveTo>
                  <a:cubicBezTo>
                    <a:pt x="3090" y="1"/>
                    <a:pt x="2393" y="399"/>
                    <a:pt x="2004" y="1048"/>
                  </a:cubicBezTo>
                  <a:lnTo>
                    <a:pt x="1831" y="1331"/>
                  </a:lnTo>
                  <a:cubicBezTo>
                    <a:pt x="1668" y="1605"/>
                    <a:pt x="1375" y="1768"/>
                    <a:pt x="1058" y="1773"/>
                  </a:cubicBezTo>
                  <a:lnTo>
                    <a:pt x="471" y="1773"/>
                  </a:lnTo>
                  <a:cubicBezTo>
                    <a:pt x="212" y="1773"/>
                    <a:pt x="1" y="1980"/>
                    <a:pt x="1" y="2239"/>
                  </a:cubicBezTo>
                  <a:cubicBezTo>
                    <a:pt x="1" y="2499"/>
                    <a:pt x="212" y="2710"/>
                    <a:pt x="471" y="2710"/>
                  </a:cubicBezTo>
                  <a:lnTo>
                    <a:pt x="1058" y="2710"/>
                  </a:lnTo>
                  <a:cubicBezTo>
                    <a:pt x="1706" y="2710"/>
                    <a:pt x="2307" y="2369"/>
                    <a:pt x="2638" y="1816"/>
                  </a:cubicBezTo>
                  <a:lnTo>
                    <a:pt x="2811" y="1528"/>
                  </a:lnTo>
                  <a:cubicBezTo>
                    <a:pt x="3027" y="1163"/>
                    <a:pt x="3421" y="942"/>
                    <a:pt x="3849" y="937"/>
                  </a:cubicBezTo>
                  <a:lnTo>
                    <a:pt x="5814" y="937"/>
                  </a:lnTo>
                  <a:cubicBezTo>
                    <a:pt x="6236" y="942"/>
                    <a:pt x="6630" y="1163"/>
                    <a:pt x="6851" y="1528"/>
                  </a:cubicBezTo>
                  <a:lnTo>
                    <a:pt x="7019" y="1816"/>
                  </a:lnTo>
                  <a:cubicBezTo>
                    <a:pt x="7356" y="2369"/>
                    <a:pt x="7951" y="2710"/>
                    <a:pt x="8600" y="2710"/>
                  </a:cubicBezTo>
                  <a:lnTo>
                    <a:pt x="9335" y="2710"/>
                  </a:lnTo>
                  <a:cubicBezTo>
                    <a:pt x="9594" y="2710"/>
                    <a:pt x="9806" y="2499"/>
                    <a:pt x="9806" y="2239"/>
                  </a:cubicBezTo>
                  <a:cubicBezTo>
                    <a:pt x="9806" y="1980"/>
                    <a:pt x="9594" y="1773"/>
                    <a:pt x="9335" y="1773"/>
                  </a:cubicBezTo>
                  <a:lnTo>
                    <a:pt x="8600" y="1773"/>
                  </a:lnTo>
                  <a:cubicBezTo>
                    <a:pt x="8283" y="1773"/>
                    <a:pt x="7990" y="1605"/>
                    <a:pt x="7826" y="1331"/>
                  </a:cubicBezTo>
                  <a:lnTo>
                    <a:pt x="7654" y="1048"/>
                  </a:lnTo>
                  <a:cubicBezTo>
                    <a:pt x="7264" y="399"/>
                    <a:pt x="6563" y="1"/>
                    <a:pt x="5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8"/>
            <p:cNvSpPr/>
            <p:nvPr/>
          </p:nvSpPr>
          <p:spPr>
            <a:xfrm>
              <a:off x="2776148" y="1890716"/>
              <a:ext cx="80001" cy="77221"/>
            </a:xfrm>
            <a:custGeom>
              <a:avLst/>
              <a:gdLst/>
              <a:ahLst/>
              <a:cxnLst/>
              <a:rect l="l" t="t" r="r" b="b"/>
              <a:pathLst>
                <a:path w="2648" h="2556" extrusionOk="0">
                  <a:moveTo>
                    <a:pt x="500" y="1"/>
                  </a:moveTo>
                  <a:cubicBezTo>
                    <a:pt x="383" y="1"/>
                    <a:pt x="267" y="44"/>
                    <a:pt x="178" y="131"/>
                  </a:cubicBezTo>
                  <a:cubicBezTo>
                    <a:pt x="0" y="308"/>
                    <a:pt x="0" y="597"/>
                    <a:pt x="178" y="774"/>
                  </a:cubicBezTo>
                  <a:lnTo>
                    <a:pt x="1826" y="2422"/>
                  </a:lnTo>
                  <a:cubicBezTo>
                    <a:pt x="1915" y="2511"/>
                    <a:pt x="2031" y="2555"/>
                    <a:pt x="2148" y="2555"/>
                  </a:cubicBezTo>
                  <a:cubicBezTo>
                    <a:pt x="2264" y="2555"/>
                    <a:pt x="2381" y="2511"/>
                    <a:pt x="2470" y="2422"/>
                  </a:cubicBezTo>
                  <a:cubicBezTo>
                    <a:pt x="2647" y="2244"/>
                    <a:pt x="2647" y="1961"/>
                    <a:pt x="2470" y="1783"/>
                  </a:cubicBezTo>
                  <a:lnTo>
                    <a:pt x="822" y="131"/>
                  </a:lnTo>
                  <a:cubicBezTo>
                    <a:pt x="733" y="44"/>
                    <a:pt x="616" y="1"/>
                    <a:pt x="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8"/>
            <p:cNvSpPr/>
            <p:nvPr/>
          </p:nvSpPr>
          <p:spPr>
            <a:xfrm>
              <a:off x="2987479" y="1890625"/>
              <a:ext cx="80001" cy="77312"/>
            </a:xfrm>
            <a:custGeom>
              <a:avLst/>
              <a:gdLst/>
              <a:ahLst/>
              <a:cxnLst/>
              <a:rect l="l" t="t" r="r" b="b"/>
              <a:pathLst>
                <a:path w="2648" h="2559" extrusionOk="0">
                  <a:moveTo>
                    <a:pt x="2150" y="1"/>
                  </a:moveTo>
                  <a:cubicBezTo>
                    <a:pt x="2032" y="1"/>
                    <a:pt x="1915" y="47"/>
                    <a:pt x="1826" y="138"/>
                  </a:cubicBezTo>
                  <a:lnTo>
                    <a:pt x="178" y="1786"/>
                  </a:lnTo>
                  <a:cubicBezTo>
                    <a:pt x="0" y="1964"/>
                    <a:pt x="0" y="2247"/>
                    <a:pt x="178" y="2425"/>
                  </a:cubicBezTo>
                  <a:cubicBezTo>
                    <a:pt x="267" y="2514"/>
                    <a:pt x="382" y="2558"/>
                    <a:pt x="498" y="2558"/>
                  </a:cubicBezTo>
                  <a:cubicBezTo>
                    <a:pt x="614" y="2558"/>
                    <a:pt x="730" y="2514"/>
                    <a:pt x="822" y="2425"/>
                  </a:cubicBezTo>
                  <a:lnTo>
                    <a:pt x="2469" y="777"/>
                  </a:lnTo>
                  <a:cubicBezTo>
                    <a:pt x="2647" y="600"/>
                    <a:pt x="2647" y="311"/>
                    <a:pt x="2469" y="134"/>
                  </a:cubicBezTo>
                  <a:cubicBezTo>
                    <a:pt x="2381" y="45"/>
                    <a:pt x="2265" y="1"/>
                    <a:pt x="2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8"/>
            <p:cNvSpPr/>
            <p:nvPr/>
          </p:nvSpPr>
          <p:spPr>
            <a:xfrm>
              <a:off x="2789048" y="2099358"/>
              <a:ext cx="101058" cy="9658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2514" y="1"/>
                  </a:moveTo>
                  <a:cubicBezTo>
                    <a:pt x="2320" y="1"/>
                    <a:pt x="2127" y="75"/>
                    <a:pt x="1980" y="224"/>
                  </a:cubicBezTo>
                  <a:lnTo>
                    <a:pt x="299" y="1906"/>
                  </a:lnTo>
                  <a:cubicBezTo>
                    <a:pt x="1" y="2199"/>
                    <a:pt x="1" y="2679"/>
                    <a:pt x="299" y="2977"/>
                  </a:cubicBezTo>
                  <a:cubicBezTo>
                    <a:pt x="445" y="3123"/>
                    <a:pt x="639" y="3197"/>
                    <a:pt x="833" y="3197"/>
                  </a:cubicBezTo>
                  <a:cubicBezTo>
                    <a:pt x="1027" y="3197"/>
                    <a:pt x="1221" y="3123"/>
                    <a:pt x="1370" y="2977"/>
                  </a:cubicBezTo>
                  <a:lnTo>
                    <a:pt x="3051" y="1295"/>
                  </a:lnTo>
                  <a:cubicBezTo>
                    <a:pt x="3345" y="998"/>
                    <a:pt x="3345" y="517"/>
                    <a:pt x="3051" y="224"/>
                  </a:cubicBezTo>
                  <a:cubicBezTo>
                    <a:pt x="2903" y="75"/>
                    <a:pt x="2708" y="1"/>
                    <a:pt x="2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8"/>
            <p:cNvSpPr/>
            <p:nvPr/>
          </p:nvSpPr>
          <p:spPr>
            <a:xfrm>
              <a:off x="2953491" y="2099358"/>
              <a:ext cx="101058" cy="9658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831" y="1"/>
                  </a:moveTo>
                  <a:cubicBezTo>
                    <a:pt x="637" y="1"/>
                    <a:pt x="443" y="75"/>
                    <a:pt x="294" y="224"/>
                  </a:cubicBezTo>
                  <a:cubicBezTo>
                    <a:pt x="1" y="517"/>
                    <a:pt x="1" y="998"/>
                    <a:pt x="294" y="1295"/>
                  </a:cubicBezTo>
                  <a:lnTo>
                    <a:pt x="1975" y="2977"/>
                  </a:lnTo>
                  <a:cubicBezTo>
                    <a:pt x="2124" y="3123"/>
                    <a:pt x="2319" y="3197"/>
                    <a:pt x="2513" y="3197"/>
                  </a:cubicBezTo>
                  <a:cubicBezTo>
                    <a:pt x="2707" y="3197"/>
                    <a:pt x="2900" y="3123"/>
                    <a:pt x="3047" y="2977"/>
                  </a:cubicBezTo>
                  <a:cubicBezTo>
                    <a:pt x="3345" y="2679"/>
                    <a:pt x="3345" y="2199"/>
                    <a:pt x="3047" y="1906"/>
                  </a:cubicBezTo>
                  <a:lnTo>
                    <a:pt x="1365" y="224"/>
                  </a:lnTo>
                  <a:cubicBezTo>
                    <a:pt x="1219" y="75"/>
                    <a:pt x="1025" y="1"/>
                    <a:pt x="8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8"/>
            <p:cNvSpPr/>
            <p:nvPr/>
          </p:nvSpPr>
          <p:spPr>
            <a:xfrm>
              <a:off x="2781949" y="1893918"/>
              <a:ext cx="279579" cy="279579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"/>
                  </a:moveTo>
                  <a:cubicBezTo>
                    <a:pt x="2076" y="1"/>
                    <a:pt x="0" y="2071"/>
                    <a:pt x="0" y="4627"/>
                  </a:cubicBezTo>
                  <a:cubicBezTo>
                    <a:pt x="0" y="7183"/>
                    <a:pt x="2076" y="9253"/>
                    <a:pt x="4627" y="9253"/>
                  </a:cubicBezTo>
                  <a:cubicBezTo>
                    <a:pt x="7183" y="9253"/>
                    <a:pt x="9253" y="7183"/>
                    <a:pt x="9253" y="4627"/>
                  </a:cubicBezTo>
                  <a:cubicBezTo>
                    <a:pt x="9253" y="2071"/>
                    <a:pt x="7183" y="1"/>
                    <a:pt x="4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2807206" y="1920625"/>
              <a:ext cx="240093" cy="226105"/>
            </a:xfrm>
            <a:custGeom>
              <a:avLst/>
              <a:gdLst/>
              <a:ahLst/>
              <a:cxnLst/>
              <a:rect l="l" t="t" r="r" b="b"/>
              <a:pathLst>
                <a:path w="7947" h="7484" extrusionOk="0">
                  <a:moveTo>
                    <a:pt x="3790" y="0"/>
                  </a:moveTo>
                  <a:cubicBezTo>
                    <a:pt x="3347" y="0"/>
                    <a:pt x="2900" y="79"/>
                    <a:pt x="2470" y="241"/>
                  </a:cubicBezTo>
                  <a:cubicBezTo>
                    <a:pt x="1057" y="774"/>
                    <a:pt x="101" y="2110"/>
                    <a:pt x="48" y="3623"/>
                  </a:cubicBezTo>
                  <a:cubicBezTo>
                    <a:pt x="0" y="5136"/>
                    <a:pt x="870" y="6529"/>
                    <a:pt x="2249" y="7154"/>
                  </a:cubicBezTo>
                  <a:cubicBezTo>
                    <a:pt x="2742" y="7375"/>
                    <a:pt x="3266" y="7483"/>
                    <a:pt x="3786" y="7483"/>
                  </a:cubicBezTo>
                  <a:cubicBezTo>
                    <a:pt x="4720" y="7483"/>
                    <a:pt x="5642" y="7135"/>
                    <a:pt x="6351" y="6472"/>
                  </a:cubicBezTo>
                  <a:cubicBezTo>
                    <a:pt x="7869" y="5059"/>
                    <a:pt x="7946" y="2686"/>
                    <a:pt x="6524" y="1187"/>
                  </a:cubicBezTo>
                  <a:cubicBezTo>
                    <a:pt x="5802" y="414"/>
                    <a:pt x="4806" y="0"/>
                    <a:pt x="3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2905182" y="1948934"/>
              <a:ext cx="30484" cy="108732"/>
            </a:xfrm>
            <a:custGeom>
              <a:avLst/>
              <a:gdLst/>
              <a:ahLst/>
              <a:cxnLst/>
              <a:rect l="l" t="t" r="r" b="b"/>
              <a:pathLst>
                <a:path w="1009" h="3599" extrusionOk="0">
                  <a:moveTo>
                    <a:pt x="505" y="0"/>
                  </a:moveTo>
                  <a:cubicBezTo>
                    <a:pt x="226" y="0"/>
                    <a:pt x="0" y="226"/>
                    <a:pt x="0" y="505"/>
                  </a:cubicBezTo>
                  <a:lnTo>
                    <a:pt x="0" y="3094"/>
                  </a:lnTo>
                  <a:cubicBezTo>
                    <a:pt x="0" y="3373"/>
                    <a:pt x="226" y="3599"/>
                    <a:pt x="505" y="3599"/>
                  </a:cubicBezTo>
                  <a:cubicBezTo>
                    <a:pt x="783" y="3599"/>
                    <a:pt x="1009" y="3373"/>
                    <a:pt x="1009" y="3094"/>
                  </a:cubicBezTo>
                  <a:lnTo>
                    <a:pt x="1009" y="505"/>
                  </a:lnTo>
                  <a:cubicBezTo>
                    <a:pt x="1009" y="226"/>
                    <a:pt x="783" y="0"/>
                    <a:pt x="5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2903732" y="2027786"/>
              <a:ext cx="75499" cy="72508"/>
            </a:xfrm>
            <a:custGeom>
              <a:avLst/>
              <a:gdLst/>
              <a:ahLst/>
              <a:cxnLst/>
              <a:rect l="l" t="t" r="r" b="b"/>
              <a:pathLst>
                <a:path w="2499" h="2400" extrusionOk="0">
                  <a:moveTo>
                    <a:pt x="553" y="0"/>
                  </a:moveTo>
                  <a:cubicBezTo>
                    <a:pt x="424" y="0"/>
                    <a:pt x="296" y="49"/>
                    <a:pt x="197" y="148"/>
                  </a:cubicBezTo>
                  <a:cubicBezTo>
                    <a:pt x="0" y="345"/>
                    <a:pt x="0" y="667"/>
                    <a:pt x="197" y="864"/>
                  </a:cubicBezTo>
                  <a:lnTo>
                    <a:pt x="1590" y="2252"/>
                  </a:lnTo>
                  <a:cubicBezTo>
                    <a:pt x="1689" y="2351"/>
                    <a:pt x="1817" y="2400"/>
                    <a:pt x="1946" y="2400"/>
                  </a:cubicBezTo>
                  <a:cubicBezTo>
                    <a:pt x="2074" y="2400"/>
                    <a:pt x="2203" y="2351"/>
                    <a:pt x="2301" y="2252"/>
                  </a:cubicBezTo>
                  <a:cubicBezTo>
                    <a:pt x="2498" y="2055"/>
                    <a:pt x="2498" y="1738"/>
                    <a:pt x="2301" y="1541"/>
                  </a:cubicBezTo>
                  <a:lnTo>
                    <a:pt x="908" y="148"/>
                  </a:lnTo>
                  <a:cubicBezTo>
                    <a:pt x="810" y="49"/>
                    <a:pt x="681" y="0"/>
                    <a:pt x="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3007207" y="1841229"/>
              <a:ext cx="111058" cy="103233"/>
            </a:xfrm>
            <a:custGeom>
              <a:avLst/>
              <a:gdLst/>
              <a:ahLst/>
              <a:cxnLst/>
              <a:rect l="l" t="t" r="r" b="b"/>
              <a:pathLst>
                <a:path w="3676" h="3417" extrusionOk="0">
                  <a:moveTo>
                    <a:pt x="1760" y="1"/>
                  </a:moveTo>
                  <a:cubicBezTo>
                    <a:pt x="1307" y="1"/>
                    <a:pt x="858" y="174"/>
                    <a:pt x="519" y="510"/>
                  </a:cubicBezTo>
                  <a:lnTo>
                    <a:pt x="346" y="683"/>
                  </a:lnTo>
                  <a:cubicBezTo>
                    <a:pt x="0" y="1029"/>
                    <a:pt x="0" y="1586"/>
                    <a:pt x="346" y="1927"/>
                  </a:cubicBezTo>
                  <a:lnTo>
                    <a:pt x="1576" y="3157"/>
                  </a:lnTo>
                  <a:cubicBezTo>
                    <a:pt x="1745" y="3326"/>
                    <a:pt x="1970" y="3416"/>
                    <a:pt x="2197" y="3416"/>
                  </a:cubicBezTo>
                  <a:cubicBezTo>
                    <a:pt x="2305" y="3416"/>
                    <a:pt x="2414" y="3396"/>
                    <a:pt x="2518" y="3354"/>
                  </a:cubicBezTo>
                  <a:cubicBezTo>
                    <a:pt x="2633" y="3311"/>
                    <a:pt x="2734" y="3243"/>
                    <a:pt x="2820" y="3157"/>
                  </a:cubicBezTo>
                  <a:lnTo>
                    <a:pt x="2998" y="2984"/>
                  </a:lnTo>
                  <a:cubicBezTo>
                    <a:pt x="3675" y="2297"/>
                    <a:pt x="3675" y="1192"/>
                    <a:pt x="2998" y="510"/>
                  </a:cubicBezTo>
                  <a:cubicBezTo>
                    <a:pt x="2916" y="428"/>
                    <a:pt x="2825" y="356"/>
                    <a:pt x="2734" y="294"/>
                  </a:cubicBezTo>
                  <a:cubicBezTo>
                    <a:pt x="2437" y="97"/>
                    <a:pt x="2097" y="1"/>
                    <a:pt x="17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2785151" y="1914372"/>
              <a:ext cx="260123" cy="238733"/>
            </a:xfrm>
            <a:custGeom>
              <a:avLst/>
              <a:gdLst/>
              <a:ahLst/>
              <a:cxnLst/>
              <a:rect l="l" t="t" r="r" b="b"/>
              <a:pathLst>
                <a:path w="8610" h="7902" extrusionOk="0">
                  <a:moveTo>
                    <a:pt x="4580" y="1"/>
                  </a:moveTo>
                  <a:cubicBezTo>
                    <a:pt x="2561" y="1"/>
                    <a:pt x="577" y="1533"/>
                    <a:pt x="577" y="3950"/>
                  </a:cubicBezTo>
                  <a:cubicBezTo>
                    <a:pt x="577" y="6334"/>
                    <a:pt x="2542" y="7902"/>
                    <a:pt x="4570" y="7902"/>
                  </a:cubicBezTo>
                  <a:cubicBezTo>
                    <a:pt x="5603" y="7902"/>
                    <a:pt x="6652" y="7495"/>
                    <a:pt x="7466" y="6583"/>
                  </a:cubicBezTo>
                  <a:cubicBezTo>
                    <a:pt x="7730" y="6285"/>
                    <a:pt x="7951" y="5948"/>
                    <a:pt x="8119" y="5583"/>
                  </a:cubicBezTo>
                  <a:cubicBezTo>
                    <a:pt x="8191" y="5420"/>
                    <a:pt x="8057" y="5292"/>
                    <a:pt x="7922" y="5292"/>
                  </a:cubicBezTo>
                  <a:cubicBezTo>
                    <a:pt x="7851" y="5292"/>
                    <a:pt x="7780" y="5328"/>
                    <a:pt x="7740" y="5415"/>
                  </a:cubicBezTo>
                  <a:cubicBezTo>
                    <a:pt x="7163" y="6674"/>
                    <a:pt x="5909" y="7486"/>
                    <a:pt x="4521" y="7486"/>
                  </a:cubicBezTo>
                  <a:cubicBezTo>
                    <a:pt x="1658" y="7486"/>
                    <a:pt x="0" y="4253"/>
                    <a:pt x="1610" y="1937"/>
                  </a:cubicBezTo>
                  <a:cubicBezTo>
                    <a:pt x="2312" y="926"/>
                    <a:pt x="3418" y="413"/>
                    <a:pt x="4525" y="413"/>
                  </a:cubicBezTo>
                  <a:cubicBezTo>
                    <a:pt x="5622" y="413"/>
                    <a:pt x="6720" y="916"/>
                    <a:pt x="7427" y="1937"/>
                  </a:cubicBezTo>
                  <a:cubicBezTo>
                    <a:pt x="7980" y="2734"/>
                    <a:pt x="8181" y="3729"/>
                    <a:pt x="7980" y="4680"/>
                  </a:cubicBezTo>
                  <a:cubicBezTo>
                    <a:pt x="7946" y="4833"/>
                    <a:pt x="8067" y="4926"/>
                    <a:pt x="8185" y="4926"/>
                  </a:cubicBezTo>
                  <a:cubicBezTo>
                    <a:pt x="8273" y="4926"/>
                    <a:pt x="8359" y="4876"/>
                    <a:pt x="8383" y="4762"/>
                  </a:cubicBezTo>
                  <a:cubicBezTo>
                    <a:pt x="8609" y="3695"/>
                    <a:pt x="8383" y="2581"/>
                    <a:pt x="7759" y="1687"/>
                  </a:cubicBezTo>
                  <a:cubicBezTo>
                    <a:pt x="6944" y="520"/>
                    <a:pt x="5756" y="1"/>
                    <a:pt x="4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2898777" y="1942680"/>
              <a:ext cx="93113" cy="163838"/>
            </a:xfrm>
            <a:custGeom>
              <a:avLst/>
              <a:gdLst/>
              <a:ahLst/>
              <a:cxnLst/>
              <a:rect l="l" t="t" r="r" b="b"/>
              <a:pathLst>
                <a:path w="3082" h="5423" extrusionOk="0">
                  <a:moveTo>
                    <a:pt x="717" y="376"/>
                  </a:moveTo>
                  <a:cubicBezTo>
                    <a:pt x="894" y="376"/>
                    <a:pt x="1034" y="534"/>
                    <a:pt x="1014" y="712"/>
                  </a:cubicBezTo>
                  <a:lnTo>
                    <a:pt x="1014" y="2677"/>
                  </a:lnTo>
                  <a:cubicBezTo>
                    <a:pt x="918" y="2633"/>
                    <a:pt x="816" y="2612"/>
                    <a:pt x="715" y="2612"/>
                  </a:cubicBezTo>
                  <a:cubicBezTo>
                    <a:pt x="613" y="2612"/>
                    <a:pt x="512" y="2633"/>
                    <a:pt x="419" y="2677"/>
                  </a:cubicBezTo>
                  <a:lnTo>
                    <a:pt x="419" y="712"/>
                  </a:lnTo>
                  <a:cubicBezTo>
                    <a:pt x="395" y="534"/>
                    <a:pt x="534" y="376"/>
                    <a:pt x="717" y="376"/>
                  </a:cubicBezTo>
                  <a:close/>
                  <a:moveTo>
                    <a:pt x="751" y="3027"/>
                  </a:moveTo>
                  <a:cubicBezTo>
                    <a:pt x="883" y="3027"/>
                    <a:pt x="921" y="3102"/>
                    <a:pt x="2321" y="4502"/>
                  </a:cubicBezTo>
                  <a:lnTo>
                    <a:pt x="2316" y="4502"/>
                  </a:lnTo>
                  <a:cubicBezTo>
                    <a:pt x="2465" y="4613"/>
                    <a:pt x="2480" y="4824"/>
                    <a:pt x="2350" y="4954"/>
                  </a:cubicBezTo>
                  <a:cubicBezTo>
                    <a:pt x="2291" y="5013"/>
                    <a:pt x="2214" y="5042"/>
                    <a:pt x="2138" y="5042"/>
                  </a:cubicBezTo>
                  <a:cubicBezTo>
                    <a:pt x="2048" y="5042"/>
                    <a:pt x="1958" y="5001"/>
                    <a:pt x="1898" y="4920"/>
                  </a:cubicBezTo>
                  <a:lnTo>
                    <a:pt x="510" y="3537"/>
                  </a:lnTo>
                  <a:cubicBezTo>
                    <a:pt x="327" y="3344"/>
                    <a:pt x="457" y="3032"/>
                    <a:pt x="721" y="3027"/>
                  </a:cubicBezTo>
                  <a:cubicBezTo>
                    <a:pt x="732" y="3027"/>
                    <a:pt x="742" y="3027"/>
                    <a:pt x="751" y="3027"/>
                  </a:cubicBezTo>
                  <a:close/>
                  <a:moveTo>
                    <a:pt x="717" y="1"/>
                  </a:moveTo>
                  <a:cubicBezTo>
                    <a:pt x="327" y="1"/>
                    <a:pt x="6" y="318"/>
                    <a:pt x="6" y="712"/>
                  </a:cubicBezTo>
                  <a:lnTo>
                    <a:pt x="6" y="3306"/>
                  </a:lnTo>
                  <a:cubicBezTo>
                    <a:pt x="1" y="3498"/>
                    <a:pt x="78" y="3685"/>
                    <a:pt x="217" y="3820"/>
                  </a:cubicBezTo>
                  <a:cubicBezTo>
                    <a:pt x="1629" y="5204"/>
                    <a:pt x="1610" y="5285"/>
                    <a:pt x="1865" y="5376"/>
                  </a:cubicBezTo>
                  <a:cubicBezTo>
                    <a:pt x="1953" y="5408"/>
                    <a:pt x="2038" y="5423"/>
                    <a:pt x="2120" y="5423"/>
                  </a:cubicBezTo>
                  <a:cubicBezTo>
                    <a:pt x="2703" y="5423"/>
                    <a:pt x="3081" y="4681"/>
                    <a:pt x="2609" y="4209"/>
                  </a:cubicBezTo>
                  <a:lnTo>
                    <a:pt x="1428" y="3027"/>
                  </a:lnTo>
                  <a:lnTo>
                    <a:pt x="1428" y="712"/>
                  </a:lnTo>
                  <a:cubicBezTo>
                    <a:pt x="1428" y="318"/>
                    <a:pt x="1110" y="1"/>
                    <a:pt x="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2955968" y="209117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2956119" y="2091442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2725211" y="1841138"/>
              <a:ext cx="111061" cy="103327"/>
            </a:xfrm>
            <a:custGeom>
              <a:avLst/>
              <a:gdLst/>
              <a:ahLst/>
              <a:cxnLst/>
              <a:rect l="l" t="t" r="r" b="b"/>
              <a:pathLst>
                <a:path w="3676" h="3420" extrusionOk="0">
                  <a:moveTo>
                    <a:pt x="1922" y="0"/>
                  </a:moveTo>
                  <a:cubicBezTo>
                    <a:pt x="1474" y="0"/>
                    <a:pt x="1026" y="170"/>
                    <a:pt x="682" y="508"/>
                  </a:cubicBezTo>
                  <a:cubicBezTo>
                    <a:pt x="668" y="527"/>
                    <a:pt x="649" y="547"/>
                    <a:pt x="634" y="561"/>
                  </a:cubicBezTo>
                  <a:cubicBezTo>
                    <a:pt x="0" y="1253"/>
                    <a:pt x="24" y="2319"/>
                    <a:pt x="682" y="2987"/>
                  </a:cubicBezTo>
                  <a:lnTo>
                    <a:pt x="860" y="3160"/>
                  </a:lnTo>
                  <a:cubicBezTo>
                    <a:pt x="1031" y="3333"/>
                    <a:pt x="1255" y="3419"/>
                    <a:pt x="1480" y="3419"/>
                  </a:cubicBezTo>
                  <a:cubicBezTo>
                    <a:pt x="1706" y="3419"/>
                    <a:pt x="1931" y="3333"/>
                    <a:pt x="2104" y="3160"/>
                  </a:cubicBezTo>
                  <a:lnTo>
                    <a:pt x="3334" y="1930"/>
                  </a:lnTo>
                  <a:cubicBezTo>
                    <a:pt x="3675" y="1589"/>
                    <a:pt x="3675" y="1032"/>
                    <a:pt x="3334" y="686"/>
                  </a:cubicBezTo>
                  <a:lnTo>
                    <a:pt x="3161" y="508"/>
                  </a:lnTo>
                  <a:cubicBezTo>
                    <a:pt x="2818" y="170"/>
                    <a:pt x="2370" y="0"/>
                    <a:pt x="1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2718534" y="1784068"/>
              <a:ext cx="404243" cy="418171"/>
            </a:xfrm>
            <a:custGeom>
              <a:avLst/>
              <a:gdLst/>
              <a:ahLst/>
              <a:cxnLst/>
              <a:rect l="l" t="t" r="r" b="b"/>
              <a:pathLst>
                <a:path w="13380" h="13841" extrusionOk="0">
                  <a:moveTo>
                    <a:pt x="7634" y="413"/>
                  </a:moveTo>
                  <a:cubicBezTo>
                    <a:pt x="8316" y="413"/>
                    <a:pt x="8950" y="773"/>
                    <a:pt x="9301" y="1360"/>
                  </a:cubicBezTo>
                  <a:cubicBezTo>
                    <a:pt x="9421" y="1508"/>
                    <a:pt x="9546" y="1950"/>
                    <a:pt x="10074" y="2123"/>
                  </a:cubicBezTo>
                  <a:cubicBezTo>
                    <a:pt x="9930" y="2248"/>
                    <a:pt x="9796" y="2383"/>
                    <a:pt x="9671" y="2527"/>
                  </a:cubicBezTo>
                  <a:cubicBezTo>
                    <a:pt x="9113" y="2239"/>
                    <a:pt x="8960" y="1782"/>
                    <a:pt x="8849" y="1629"/>
                  </a:cubicBezTo>
                  <a:cubicBezTo>
                    <a:pt x="8595" y="1201"/>
                    <a:pt x="8133" y="942"/>
                    <a:pt x="7634" y="942"/>
                  </a:cubicBezTo>
                  <a:lnTo>
                    <a:pt x="5674" y="942"/>
                  </a:lnTo>
                  <a:cubicBezTo>
                    <a:pt x="5174" y="942"/>
                    <a:pt x="4713" y="1201"/>
                    <a:pt x="4458" y="1629"/>
                  </a:cubicBezTo>
                  <a:cubicBezTo>
                    <a:pt x="4338" y="1797"/>
                    <a:pt x="4208" y="2181"/>
                    <a:pt x="3738" y="2469"/>
                  </a:cubicBezTo>
                  <a:cubicBezTo>
                    <a:pt x="3723" y="2455"/>
                    <a:pt x="3714" y="2445"/>
                    <a:pt x="3699" y="2431"/>
                  </a:cubicBezTo>
                  <a:lnTo>
                    <a:pt x="3526" y="2258"/>
                  </a:lnTo>
                  <a:cubicBezTo>
                    <a:pt x="3464" y="2195"/>
                    <a:pt x="3401" y="2138"/>
                    <a:pt x="3334" y="2090"/>
                  </a:cubicBezTo>
                  <a:cubicBezTo>
                    <a:pt x="3776" y="1888"/>
                    <a:pt x="3882" y="1523"/>
                    <a:pt x="4007" y="1360"/>
                  </a:cubicBezTo>
                  <a:cubicBezTo>
                    <a:pt x="4357" y="773"/>
                    <a:pt x="4987" y="413"/>
                    <a:pt x="5674" y="413"/>
                  </a:cubicBezTo>
                  <a:close/>
                  <a:moveTo>
                    <a:pt x="3219" y="4444"/>
                  </a:moveTo>
                  <a:lnTo>
                    <a:pt x="3469" y="4694"/>
                  </a:lnTo>
                  <a:cubicBezTo>
                    <a:pt x="3349" y="4804"/>
                    <a:pt x="3228" y="4924"/>
                    <a:pt x="3118" y="5049"/>
                  </a:cubicBezTo>
                  <a:lnTo>
                    <a:pt x="2868" y="4799"/>
                  </a:lnTo>
                  <a:lnTo>
                    <a:pt x="3219" y="4444"/>
                  </a:lnTo>
                  <a:close/>
                  <a:moveTo>
                    <a:pt x="10233" y="4444"/>
                  </a:moveTo>
                  <a:lnTo>
                    <a:pt x="10588" y="4794"/>
                  </a:lnTo>
                  <a:lnTo>
                    <a:pt x="10338" y="5049"/>
                  </a:lnTo>
                  <a:cubicBezTo>
                    <a:pt x="10228" y="4924"/>
                    <a:pt x="10108" y="4804"/>
                    <a:pt x="9988" y="4694"/>
                  </a:cubicBezTo>
                  <a:lnTo>
                    <a:pt x="10233" y="4444"/>
                  </a:lnTo>
                  <a:close/>
                  <a:moveTo>
                    <a:pt x="2143" y="2095"/>
                  </a:moveTo>
                  <a:cubicBezTo>
                    <a:pt x="2959" y="2095"/>
                    <a:pt x="3344" y="2681"/>
                    <a:pt x="3411" y="2719"/>
                  </a:cubicBezTo>
                  <a:cubicBezTo>
                    <a:pt x="3603" y="2916"/>
                    <a:pt x="3661" y="3204"/>
                    <a:pt x="3555" y="3459"/>
                  </a:cubicBezTo>
                  <a:cubicBezTo>
                    <a:pt x="3488" y="3627"/>
                    <a:pt x="3536" y="3545"/>
                    <a:pt x="2181" y="4905"/>
                  </a:cubicBezTo>
                  <a:cubicBezTo>
                    <a:pt x="2049" y="5037"/>
                    <a:pt x="1876" y="5103"/>
                    <a:pt x="1703" y="5103"/>
                  </a:cubicBezTo>
                  <a:cubicBezTo>
                    <a:pt x="1530" y="5103"/>
                    <a:pt x="1357" y="5037"/>
                    <a:pt x="1225" y="4905"/>
                  </a:cubicBezTo>
                  <a:lnTo>
                    <a:pt x="1052" y="4732"/>
                  </a:lnTo>
                  <a:cubicBezTo>
                    <a:pt x="96" y="3776"/>
                    <a:pt x="745" y="2095"/>
                    <a:pt x="2143" y="2095"/>
                  </a:cubicBezTo>
                  <a:close/>
                  <a:moveTo>
                    <a:pt x="7634" y="1355"/>
                  </a:moveTo>
                  <a:cubicBezTo>
                    <a:pt x="7989" y="1355"/>
                    <a:pt x="8316" y="1537"/>
                    <a:pt x="8498" y="1840"/>
                  </a:cubicBezTo>
                  <a:cubicBezTo>
                    <a:pt x="8609" y="1994"/>
                    <a:pt x="8806" y="2541"/>
                    <a:pt x="9483" y="2892"/>
                  </a:cubicBezTo>
                  <a:cubicBezTo>
                    <a:pt x="9373" y="3272"/>
                    <a:pt x="9474" y="3685"/>
                    <a:pt x="9757" y="3963"/>
                  </a:cubicBezTo>
                  <a:lnTo>
                    <a:pt x="9945" y="4155"/>
                  </a:lnTo>
                  <a:lnTo>
                    <a:pt x="9671" y="4429"/>
                  </a:lnTo>
                  <a:cubicBezTo>
                    <a:pt x="8812" y="3771"/>
                    <a:pt x="7775" y="3430"/>
                    <a:pt x="6727" y="3430"/>
                  </a:cubicBezTo>
                  <a:cubicBezTo>
                    <a:pt x="6123" y="3430"/>
                    <a:pt x="5514" y="3544"/>
                    <a:pt x="4934" y="3776"/>
                  </a:cubicBezTo>
                  <a:cubicBezTo>
                    <a:pt x="4709" y="3865"/>
                    <a:pt x="4803" y="4172"/>
                    <a:pt x="5004" y="4172"/>
                  </a:cubicBezTo>
                  <a:cubicBezTo>
                    <a:pt x="5030" y="4172"/>
                    <a:pt x="5058" y="4167"/>
                    <a:pt x="5088" y="4155"/>
                  </a:cubicBezTo>
                  <a:cubicBezTo>
                    <a:pt x="5630" y="3939"/>
                    <a:pt x="6182" y="3839"/>
                    <a:pt x="6722" y="3839"/>
                  </a:cubicBezTo>
                  <a:cubicBezTo>
                    <a:pt x="9050" y="3839"/>
                    <a:pt x="11146" y="5709"/>
                    <a:pt x="11146" y="8263"/>
                  </a:cubicBezTo>
                  <a:cubicBezTo>
                    <a:pt x="11146" y="10813"/>
                    <a:pt x="9054" y="12685"/>
                    <a:pt x="6729" y="12685"/>
                  </a:cubicBezTo>
                  <a:cubicBezTo>
                    <a:pt x="6175" y="12685"/>
                    <a:pt x="5609" y="12579"/>
                    <a:pt x="5054" y="12351"/>
                  </a:cubicBezTo>
                  <a:cubicBezTo>
                    <a:pt x="1768" y="11011"/>
                    <a:pt x="1297" y="6442"/>
                    <a:pt x="4381" y="4511"/>
                  </a:cubicBezTo>
                  <a:cubicBezTo>
                    <a:pt x="4564" y="4385"/>
                    <a:pt x="4445" y="4132"/>
                    <a:pt x="4267" y="4132"/>
                  </a:cubicBezTo>
                  <a:cubicBezTo>
                    <a:pt x="4235" y="4132"/>
                    <a:pt x="4200" y="4141"/>
                    <a:pt x="4165" y="4160"/>
                  </a:cubicBezTo>
                  <a:cubicBezTo>
                    <a:pt x="4036" y="4247"/>
                    <a:pt x="3906" y="4333"/>
                    <a:pt x="3781" y="4429"/>
                  </a:cubicBezTo>
                  <a:lnTo>
                    <a:pt x="3507" y="4155"/>
                  </a:lnTo>
                  <a:cubicBezTo>
                    <a:pt x="3598" y="4040"/>
                    <a:pt x="4016" y="3786"/>
                    <a:pt x="4016" y="3195"/>
                  </a:cubicBezTo>
                  <a:cubicBezTo>
                    <a:pt x="4016" y="3070"/>
                    <a:pt x="3992" y="2945"/>
                    <a:pt x="3954" y="2825"/>
                  </a:cubicBezTo>
                  <a:cubicBezTo>
                    <a:pt x="4526" y="2474"/>
                    <a:pt x="4698" y="1998"/>
                    <a:pt x="4814" y="1840"/>
                  </a:cubicBezTo>
                  <a:cubicBezTo>
                    <a:pt x="4992" y="1537"/>
                    <a:pt x="5318" y="1355"/>
                    <a:pt x="5674" y="1355"/>
                  </a:cubicBezTo>
                  <a:close/>
                  <a:moveTo>
                    <a:pt x="3449" y="11813"/>
                  </a:moveTo>
                  <a:cubicBezTo>
                    <a:pt x="3728" y="12068"/>
                    <a:pt x="4031" y="12289"/>
                    <a:pt x="4357" y="12471"/>
                  </a:cubicBezTo>
                  <a:lnTo>
                    <a:pt x="3560" y="13269"/>
                  </a:lnTo>
                  <a:cubicBezTo>
                    <a:pt x="3453" y="13367"/>
                    <a:pt x="3318" y="13415"/>
                    <a:pt x="3184" y="13415"/>
                  </a:cubicBezTo>
                  <a:cubicBezTo>
                    <a:pt x="3042" y="13415"/>
                    <a:pt x="2900" y="13361"/>
                    <a:pt x="2791" y="13254"/>
                  </a:cubicBezTo>
                  <a:cubicBezTo>
                    <a:pt x="2585" y="13043"/>
                    <a:pt x="2575" y="12707"/>
                    <a:pt x="2777" y="12486"/>
                  </a:cubicBezTo>
                  <a:lnTo>
                    <a:pt x="3449" y="11813"/>
                  </a:lnTo>
                  <a:close/>
                  <a:moveTo>
                    <a:pt x="10007" y="11808"/>
                  </a:moveTo>
                  <a:lnTo>
                    <a:pt x="10680" y="12486"/>
                  </a:lnTo>
                  <a:cubicBezTo>
                    <a:pt x="10910" y="12702"/>
                    <a:pt x="10920" y="13062"/>
                    <a:pt x="10694" y="13283"/>
                  </a:cubicBezTo>
                  <a:cubicBezTo>
                    <a:pt x="10586" y="13391"/>
                    <a:pt x="10444" y="13445"/>
                    <a:pt x="10303" y="13445"/>
                  </a:cubicBezTo>
                  <a:cubicBezTo>
                    <a:pt x="10156" y="13445"/>
                    <a:pt x="10009" y="13386"/>
                    <a:pt x="9901" y="13269"/>
                  </a:cubicBezTo>
                  <a:lnTo>
                    <a:pt x="9104" y="12471"/>
                  </a:lnTo>
                  <a:cubicBezTo>
                    <a:pt x="9430" y="12284"/>
                    <a:pt x="9733" y="12063"/>
                    <a:pt x="10007" y="11808"/>
                  </a:cubicBezTo>
                  <a:close/>
                  <a:moveTo>
                    <a:pt x="5674" y="0"/>
                  </a:moveTo>
                  <a:cubicBezTo>
                    <a:pt x="4843" y="0"/>
                    <a:pt x="4079" y="437"/>
                    <a:pt x="3651" y="1148"/>
                  </a:cubicBezTo>
                  <a:lnTo>
                    <a:pt x="3478" y="1432"/>
                  </a:lnTo>
                  <a:cubicBezTo>
                    <a:pt x="3296" y="1742"/>
                    <a:pt x="2998" y="1774"/>
                    <a:pt x="2837" y="1774"/>
                  </a:cubicBezTo>
                  <a:cubicBezTo>
                    <a:pt x="2794" y="1774"/>
                    <a:pt x="2761" y="1772"/>
                    <a:pt x="2742" y="1772"/>
                  </a:cubicBezTo>
                  <a:cubicBezTo>
                    <a:pt x="2736" y="1772"/>
                    <a:pt x="2732" y="1772"/>
                    <a:pt x="2729" y="1773"/>
                  </a:cubicBezTo>
                  <a:cubicBezTo>
                    <a:pt x="2533" y="1710"/>
                    <a:pt x="2334" y="1680"/>
                    <a:pt x="2137" y="1680"/>
                  </a:cubicBezTo>
                  <a:cubicBezTo>
                    <a:pt x="1469" y="1680"/>
                    <a:pt x="830" y="2026"/>
                    <a:pt x="466" y="2623"/>
                  </a:cubicBezTo>
                  <a:cubicBezTo>
                    <a:pt x="0" y="3392"/>
                    <a:pt x="120" y="4381"/>
                    <a:pt x="759" y="5020"/>
                  </a:cubicBezTo>
                  <a:cubicBezTo>
                    <a:pt x="855" y="5092"/>
                    <a:pt x="1119" y="5515"/>
                    <a:pt x="1701" y="5515"/>
                  </a:cubicBezTo>
                  <a:cubicBezTo>
                    <a:pt x="2253" y="5515"/>
                    <a:pt x="2522" y="5126"/>
                    <a:pt x="2575" y="5087"/>
                  </a:cubicBezTo>
                  <a:lnTo>
                    <a:pt x="2859" y="5371"/>
                  </a:lnTo>
                  <a:cubicBezTo>
                    <a:pt x="1403" y="7321"/>
                    <a:pt x="1682" y="9973"/>
                    <a:pt x="3161" y="11520"/>
                  </a:cubicBezTo>
                  <a:lnTo>
                    <a:pt x="2484" y="12197"/>
                  </a:lnTo>
                  <a:cubicBezTo>
                    <a:pt x="1883" y="12798"/>
                    <a:pt x="2306" y="13840"/>
                    <a:pt x="3166" y="13840"/>
                  </a:cubicBezTo>
                  <a:cubicBezTo>
                    <a:pt x="3421" y="13840"/>
                    <a:pt x="3666" y="13739"/>
                    <a:pt x="3848" y="13557"/>
                  </a:cubicBezTo>
                  <a:lnTo>
                    <a:pt x="4742" y="12663"/>
                  </a:lnTo>
                  <a:cubicBezTo>
                    <a:pt x="5373" y="12949"/>
                    <a:pt x="6051" y="13092"/>
                    <a:pt x="6728" y="13092"/>
                  </a:cubicBezTo>
                  <a:cubicBezTo>
                    <a:pt x="7406" y="13092"/>
                    <a:pt x="8083" y="12949"/>
                    <a:pt x="8715" y="12663"/>
                  </a:cubicBezTo>
                  <a:lnTo>
                    <a:pt x="9603" y="13557"/>
                  </a:lnTo>
                  <a:cubicBezTo>
                    <a:pt x="9786" y="13739"/>
                    <a:pt x="10031" y="13840"/>
                    <a:pt x="10286" y="13840"/>
                  </a:cubicBezTo>
                  <a:cubicBezTo>
                    <a:pt x="11141" y="13840"/>
                    <a:pt x="11578" y="12803"/>
                    <a:pt x="10968" y="12193"/>
                  </a:cubicBezTo>
                  <a:lnTo>
                    <a:pt x="10295" y="11520"/>
                  </a:lnTo>
                  <a:cubicBezTo>
                    <a:pt x="11857" y="9805"/>
                    <a:pt x="11981" y="7225"/>
                    <a:pt x="10593" y="5366"/>
                  </a:cubicBezTo>
                  <a:lnTo>
                    <a:pt x="10872" y="5087"/>
                  </a:lnTo>
                  <a:cubicBezTo>
                    <a:pt x="10934" y="5131"/>
                    <a:pt x="11189" y="5510"/>
                    <a:pt x="11751" y="5510"/>
                  </a:cubicBezTo>
                  <a:cubicBezTo>
                    <a:pt x="12039" y="5510"/>
                    <a:pt x="12313" y="5400"/>
                    <a:pt x="12519" y="5193"/>
                  </a:cubicBezTo>
                  <a:cubicBezTo>
                    <a:pt x="12568" y="5126"/>
                    <a:pt x="13379" y="4540"/>
                    <a:pt x="13255" y="3425"/>
                  </a:cubicBezTo>
                  <a:cubicBezTo>
                    <a:pt x="13241" y="3299"/>
                    <a:pt x="13147" y="3240"/>
                    <a:pt x="13053" y="3240"/>
                  </a:cubicBezTo>
                  <a:cubicBezTo>
                    <a:pt x="12942" y="3240"/>
                    <a:pt x="12831" y="3321"/>
                    <a:pt x="12846" y="3469"/>
                  </a:cubicBezTo>
                  <a:cubicBezTo>
                    <a:pt x="12947" y="4367"/>
                    <a:pt x="12284" y="4823"/>
                    <a:pt x="12231" y="4905"/>
                  </a:cubicBezTo>
                  <a:cubicBezTo>
                    <a:pt x="12099" y="5035"/>
                    <a:pt x="11926" y="5099"/>
                    <a:pt x="11753" y="5099"/>
                  </a:cubicBezTo>
                  <a:cubicBezTo>
                    <a:pt x="11580" y="5099"/>
                    <a:pt x="11407" y="5035"/>
                    <a:pt x="11275" y="4905"/>
                  </a:cubicBezTo>
                  <a:lnTo>
                    <a:pt x="10045" y="3675"/>
                  </a:lnTo>
                  <a:cubicBezTo>
                    <a:pt x="9781" y="3411"/>
                    <a:pt x="9781" y="2983"/>
                    <a:pt x="10045" y="2719"/>
                  </a:cubicBezTo>
                  <a:cubicBezTo>
                    <a:pt x="10137" y="2657"/>
                    <a:pt x="10511" y="2095"/>
                    <a:pt x="11314" y="2095"/>
                  </a:cubicBezTo>
                  <a:cubicBezTo>
                    <a:pt x="11833" y="2095"/>
                    <a:pt x="12323" y="2354"/>
                    <a:pt x="12606" y="2791"/>
                  </a:cubicBezTo>
                  <a:cubicBezTo>
                    <a:pt x="12650" y="2859"/>
                    <a:pt x="12711" y="2888"/>
                    <a:pt x="12772" y="2888"/>
                  </a:cubicBezTo>
                  <a:cubicBezTo>
                    <a:pt x="12916" y="2888"/>
                    <a:pt x="13057" y="2728"/>
                    <a:pt x="12952" y="2565"/>
                  </a:cubicBezTo>
                  <a:cubicBezTo>
                    <a:pt x="12583" y="2005"/>
                    <a:pt x="11962" y="1682"/>
                    <a:pt x="11315" y="1682"/>
                  </a:cubicBezTo>
                  <a:cubicBezTo>
                    <a:pt x="11120" y="1682"/>
                    <a:pt x="10922" y="1711"/>
                    <a:pt x="10728" y="1773"/>
                  </a:cubicBezTo>
                  <a:lnTo>
                    <a:pt x="10425" y="1773"/>
                  </a:lnTo>
                  <a:cubicBezTo>
                    <a:pt x="10180" y="1773"/>
                    <a:pt x="9949" y="1643"/>
                    <a:pt x="9824" y="1432"/>
                  </a:cubicBezTo>
                  <a:lnTo>
                    <a:pt x="9651" y="1148"/>
                  </a:lnTo>
                  <a:cubicBezTo>
                    <a:pt x="9229" y="437"/>
                    <a:pt x="8460" y="5"/>
                    <a:pt x="7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1" name="Google Shape;1091;p38">
            <a:hlinkClick r:id="rId3" action="ppaction://hlinksldjump"/>
          </p:cNvPr>
          <p:cNvSpPr/>
          <p:nvPr/>
        </p:nvSpPr>
        <p:spPr>
          <a:xfrm>
            <a:off x="4855177" y="1626085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lvl="0"/>
            <a:r>
              <a:rPr lang="sk-SK" dirty="0">
                <a:solidFill>
                  <a:schemeClr val="dk1"/>
                </a:solidFill>
              </a:rPr>
              <a:t>nemenia usporiadanie vo svojich jadrách</a:t>
            </a:r>
          </a:p>
        </p:txBody>
      </p:sp>
      <p:sp>
        <p:nvSpPr>
          <p:cNvPr id="1092" name="Google Shape;1092;p38">
            <a:hlinkClick r:id="rId3" action="ppaction://hlinksldjump"/>
          </p:cNvPr>
          <p:cNvSpPr/>
          <p:nvPr/>
        </p:nvSpPr>
        <p:spPr>
          <a:xfrm>
            <a:off x="5001694" y="1690989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3" name="Google Shape;1093;p38">
            <a:hlinkClick r:id="rId3" action="ppaction://hlinksldjump"/>
          </p:cNvPr>
          <p:cNvSpPr/>
          <p:nvPr/>
        </p:nvSpPr>
        <p:spPr>
          <a:xfrm>
            <a:off x="4855175" y="2875360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nevysielajú žiarenie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94" name="Google Shape;1094;p38">
            <a:hlinkClick r:id="rId3" action="ppaction://hlinksldjump"/>
          </p:cNvPr>
          <p:cNvSpPr/>
          <p:nvPr/>
        </p:nvSpPr>
        <p:spPr>
          <a:xfrm>
            <a:off x="4999166" y="2973205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5" name="Google Shape;1095;p38">
            <a:hlinkClick r:id="rId4" action="ppaction://hlinksldjump"/>
          </p:cNvPr>
          <p:cNvSpPr/>
          <p:nvPr/>
        </p:nvSpPr>
        <p:spPr>
          <a:xfrm>
            <a:off x="4855177" y="2256110"/>
            <a:ext cx="3302700" cy="4893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majú príliš málo neutrónov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96" name="Google Shape;1096;p38">
            <a:hlinkClick r:id="rId4" action="ppaction://hlinksldjump"/>
          </p:cNvPr>
          <p:cNvSpPr/>
          <p:nvPr/>
        </p:nvSpPr>
        <p:spPr>
          <a:xfrm>
            <a:off x="5001694" y="2326010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7" name="Google Shape;1093;p38">
            <a:hlinkClick r:id="rId3" action="ppaction://hlinksldjump"/>
            <a:extLst>
              <a:ext uri="{FF2B5EF4-FFF2-40B4-BE49-F238E27FC236}">
                <a16:creationId xmlns:a16="http://schemas.microsoft.com/office/drawing/2014/main" id="{C4219020-75BB-7098-6BAE-20204AD54FC1}"/>
              </a:ext>
            </a:extLst>
          </p:cNvPr>
          <p:cNvSpPr/>
          <p:nvPr/>
        </p:nvSpPr>
        <p:spPr>
          <a:xfrm>
            <a:off x="4855175" y="3505385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sym typeface="Inconsolata"/>
              </a:rPr>
              <a:t>obsahujú príliš veľa protónov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8" name="Google Shape;1094;p38">
            <a:hlinkClick r:id="rId3" action="ppaction://hlinksldjump"/>
            <a:extLst>
              <a:ext uri="{FF2B5EF4-FFF2-40B4-BE49-F238E27FC236}">
                <a16:creationId xmlns:a16="http://schemas.microsoft.com/office/drawing/2014/main" id="{1A709112-61F5-AD56-E09F-B3A3861CFEC8}"/>
              </a:ext>
            </a:extLst>
          </p:cNvPr>
          <p:cNvSpPr/>
          <p:nvPr/>
        </p:nvSpPr>
        <p:spPr>
          <a:xfrm>
            <a:off x="4959597" y="3575285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D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1439527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38"/>
          <p:cNvSpPr/>
          <p:nvPr/>
        </p:nvSpPr>
        <p:spPr>
          <a:xfrm>
            <a:off x="986125" y="1880525"/>
            <a:ext cx="3302700" cy="2123400"/>
          </a:xfrm>
          <a:prstGeom prst="roundRect">
            <a:avLst>
              <a:gd name="adj" fmla="val 12107"/>
            </a:avLst>
          </a:prstGeom>
          <a:solidFill>
            <a:schemeClr val="accen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411475" rIns="2743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200" b="1" dirty="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Ktoré žiarenie nepatrí medzi zložku rádioaktívneho žiarenia?</a:t>
            </a:r>
            <a:endParaRPr sz="2200" b="1" dirty="0"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073" name="Google Shape;1073;p38"/>
          <p:cNvSpPr/>
          <p:nvPr/>
        </p:nvSpPr>
        <p:spPr>
          <a:xfrm>
            <a:off x="2311525" y="1554587"/>
            <a:ext cx="651900" cy="6519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4" name="Google Shape;1074;p38"/>
          <p:cNvGrpSpPr/>
          <p:nvPr/>
        </p:nvGrpSpPr>
        <p:grpSpPr>
          <a:xfrm>
            <a:off x="2435354" y="1671452"/>
            <a:ext cx="404243" cy="418171"/>
            <a:chOff x="2718534" y="1784068"/>
            <a:chExt cx="404243" cy="418171"/>
          </a:xfrm>
        </p:grpSpPr>
        <p:sp>
          <p:nvSpPr>
            <p:cNvPr id="1075" name="Google Shape;1075;p38"/>
            <p:cNvSpPr/>
            <p:nvPr/>
          </p:nvSpPr>
          <p:spPr>
            <a:xfrm>
              <a:off x="2773671" y="1790292"/>
              <a:ext cx="296256" cy="81904"/>
            </a:xfrm>
            <a:custGeom>
              <a:avLst/>
              <a:gdLst/>
              <a:ahLst/>
              <a:cxnLst/>
              <a:rect l="l" t="t" r="r" b="b"/>
              <a:pathLst>
                <a:path w="9806" h="2711" extrusionOk="0">
                  <a:moveTo>
                    <a:pt x="3849" y="1"/>
                  </a:moveTo>
                  <a:cubicBezTo>
                    <a:pt x="3090" y="1"/>
                    <a:pt x="2393" y="399"/>
                    <a:pt x="2004" y="1048"/>
                  </a:cubicBezTo>
                  <a:lnTo>
                    <a:pt x="1831" y="1331"/>
                  </a:lnTo>
                  <a:cubicBezTo>
                    <a:pt x="1668" y="1605"/>
                    <a:pt x="1375" y="1768"/>
                    <a:pt x="1058" y="1773"/>
                  </a:cubicBezTo>
                  <a:lnTo>
                    <a:pt x="471" y="1773"/>
                  </a:lnTo>
                  <a:cubicBezTo>
                    <a:pt x="212" y="1773"/>
                    <a:pt x="1" y="1980"/>
                    <a:pt x="1" y="2239"/>
                  </a:cubicBezTo>
                  <a:cubicBezTo>
                    <a:pt x="1" y="2499"/>
                    <a:pt x="212" y="2710"/>
                    <a:pt x="471" y="2710"/>
                  </a:cubicBezTo>
                  <a:lnTo>
                    <a:pt x="1058" y="2710"/>
                  </a:lnTo>
                  <a:cubicBezTo>
                    <a:pt x="1706" y="2710"/>
                    <a:pt x="2307" y="2369"/>
                    <a:pt x="2638" y="1816"/>
                  </a:cubicBezTo>
                  <a:lnTo>
                    <a:pt x="2811" y="1528"/>
                  </a:lnTo>
                  <a:cubicBezTo>
                    <a:pt x="3027" y="1163"/>
                    <a:pt x="3421" y="942"/>
                    <a:pt x="3849" y="937"/>
                  </a:cubicBezTo>
                  <a:lnTo>
                    <a:pt x="5814" y="937"/>
                  </a:lnTo>
                  <a:cubicBezTo>
                    <a:pt x="6236" y="942"/>
                    <a:pt x="6630" y="1163"/>
                    <a:pt x="6851" y="1528"/>
                  </a:cubicBezTo>
                  <a:lnTo>
                    <a:pt x="7019" y="1816"/>
                  </a:lnTo>
                  <a:cubicBezTo>
                    <a:pt x="7356" y="2369"/>
                    <a:pt x="7951" y="2710"/>
                    <a:pt x="8600" y="2710"/>
                  </a:cubicBezTo>
                  <a:lnTo>
                    <a:pt x="9335" y="2710"/>
                  </a:lnTo>
                  <a:cubicBezTo>
                    <a:pt x="9594" y="2710"/>
                    <a:pt x="9806" y="2499"/>
                    <a:pt x="9806" y="2239"/>
                  </a:cubicBezTo>
                  <a:cubicBezTo>
                    <a:pt x="9806" y="1980"/>
                    <a:pt x="9594" y="1773"/>
                    <a:pt x="9335" y="1773"/>
                  </a:cubicBezTo>
                  <a:lnTo>
                    <a:pt x="8600" y="1773"/>
                  </a:lnTo>
                  <a:cubicBezTo>
                    <a:pt x="8283" y="1773"/>
                    <a:pt x="7990" y="1605"/>
                    <a:pt x="7826" y="1331"/>
                  </a:cubicBezTo>
                  <a:lnTo>
                    <a:pt x="7654" y="1048"/>
                  </a:lnTo>
                  <a:cubicBezTo>
                    <a:pt x="7264" y="399"/>
                    <a:pt x="6563" y="1"/>
                    <a:pt x="5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8"/>
            <p:cNvSpPr/>
            <p:nvPr/>
          </p:nvSpPr>
          <p:spPr>
            <a:xfrm>
              <a:off x="2776148" y="1890716"/>
              <a:ext cx="80001" cy="77221"/>
            </a:xfrm>
            <a:custGeom>
              <a:avLst/>
              <a:gdLst/>
              <a:ahLst/>
              <a:cxnLst/>
              <a:rect l="l" t="t" r="r" b="b"/>
              <a:pathLst>
                <a:path w="2648" h="2556" extrusionOk="0">
                  <a:moveTo>
                    <a:pt x="500" y="1"/>
                  </a:moveTo>
                  <a:cubicBezTo>
                    <a:pt x="383" y="1"/>
                    <a:pt x="267" y="44"/>
                    <a:pt x="178" y="131"/>
                  </a:cubicBezTo>
                  <a:cubicBezTo>
                    <a:pt x="0" y="308"/>
                    <a:pt x="0" y="597"/>
                    <a:pt x="178" y="774"/>
                  </a:cubicBezTo>
                  <a:lnTo>
                    <a:pt x="1826" y="2422"/>
                  </a:lnTo>
                  <a:cubicBezTo>
                    <a:pt x="1915" y="2511"/>
                    <a:pt x="2031" y="2555"/>
                    <a:pt x="2148" y="2555"/>
                  </a:cubicBezTo>
                  <a:cubicBezTo>
                    <a:pt x="2264" y="2555"/>
                    <a:pt x="2381" y="2511"/>
                    <a:pt x="2470" y="2422"/>
                  </a:cubicBezTo>
                  <a:cubicBezTo>
                    <a:pt x="2647" y="2244"/>
                    <a:pt x="2647" y="1961"/>
                    <a:pt x="2470" y="1783"/>
                  </a:cubicBezTo>
                  <a:lnTo>
                    <a:pt x="822" y="131"/>
                  </a:lnTo>
                  <a:cubicBezTo>
                    <a:pt x="733" y="44"/>
                    <a:pt x="616" y="1"/>
                    <a:pt x="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8"/>
            <p:cNvSpPr/>
            <p:nvPr/>
          </p:nvSpPr>
          <p:spPr>
            <a:xfrm>
              <a:off x="2987479" y="1890625"/>
              <a:ext cx="80001" cy="77312"/>
            </a:xfrm>
            <a:custGeom>
              <a:avLst/>
              <a:gdLst/>
              <a:ahLst/>
              <a:cxnLst/>
              <a:rect l="l" t="t" r="r" b="b"/>
              <a:pathLst>
                <a:path w="2648" h="2559" extrusionOk="0">
                  <a:moveTo>
                    <a:pt x="2150" y="1"/>
                  </a:moveTo>
                  <a:cubicBezTo>
                    <a:pt x="2032" y="1"/>
                    <a:pt x="1915" y="47"/>
                    <a:pt x="1826" y="138"/>
                  </a:cubicBezTo>
                  <a:lnTo>
                    <a:pt x="178" y="1786"/>
                  </a:lnTo>
                  <a:cubicBezTo>
                    <a:pt x="0" y="1964"/>
                    <a:pt x="0" y="2247"/>
                    <a:pt x="178" y="2425"/>
                  </a:cubicBezTo>
                  <a:cubicBezTo>
                    <a:pt x="267" y="2514"/>
                    <a:pt x="382" y="2558"/>
                    <a:pt x="498" y="2558"/>
                  </a:cubicBezTo>
                  <a:cubicBezTo>
                    <a:pt x="614" y="2558"/>
                    <a:pt x="730" y="2514"/>
                    <a:pt x="822" y="2425"/>
                  </a:cubicBezTo>
                  <a:lnTo>
                    <a:pt x="2469" y="777"/>
                  </a:lnTo>
                  <a:cubicBezTo>
                    <a:pt x="2647" y="600"/>
                    <a:pt x="2647" y="311"/>
                    <a:pt x="2469" y="134"/>
                  </a:cubicBezTo>
                  <a:cubicBezTo>
                    <a:pt x="2381" y="45"/>
                    <a:pt x="2265" y="1"/>
                    <a:pt x="2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8"/>
            <p:cNvSpPr/>
            <p:nvPr/>
          </p:nvSpPr>
          <p:spPr>
            <a:xfrm>
              <a:off x="2789048" y="2099358"/>
              <a:ext cx="101058" cy="9658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2514" y="1"/>
                  </a:moveTo>
                  <a:cubicBezTo>
                    <a:pt x="2320" y="1"/>
                    <a:pt x="2127" y="75"/>
                    <a:pt x="1980" y="224"/>
                  </a:cubicBezTo>
                  <a:lnTo>
                    <a:pt x="299" y="1906"/>
                  </a:lnTo>
                  <a:cubicBezTo>
                    <a:pt x="1" y="2199"/>
                    <a:pt x="1" y="2679"/>
                    <a:pt x="299" y="2977"/>
                  </a:cubicBezTo>
                  <a:cubicBezTo>
                    <a:pt x="445" y="3123"/>
                    <a:pt x="639" y="3197"/>
                    <a:pt x="833" y="3197"/>
                  </a:cubicBezTo>
                  <a:cubicBezTo>
                    <a:pt x="1027" y="3197"/>
                    <a:pt x="1221" y="3123"/>
                    <a:pt x="1370" y="2977"/>
                  </a:cubicBezTo>
                  <a:lnTo>
                    <a:pt x="3051" y="1295"/>
                  </a:lnTo>
                  <a:cubicBezTo>
                    <a:pt x="3345" y="998"/>
                    <a:pt x="3345" y="517"/>
                    <a:pt x="3051" y="224"/>
                  </a:cubicBezTo>
                  <a:cubicBezTo>
                    <a:pt x="2903" y="75"/>
                    <a:pt x="2708" y="1"/>
                    <a:pt x="2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8"/>
            <p:cNvSpPr/>
            <p:nvPr/>
          </p:nvSpPr>
          <p:spPr>
            <a:xfrm>
              <a:off x="2953491" y="2099358"/>
              <a:ext cx="101058" cy="9658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831" y="1"/>
                  </a:moveTo>
                  <a:cubicBezTo>
                    <a:pt x="637" y="1"/>
                    <a:pt x="443" y="75"/>
                    <a:pt x="294" y="224"/>
                  </a:cubicBezTo>
                  <a:cubicBezTo>
                    <a:pt x="1" y="517"/>
                    <a:pt x="1" y="998"/>
                    <a:pt x="294" y="1295"/>
                  </a:cubicBezTo>
                  <a:lnTo>
                    <a:pt x="1975" y="2977"/>
                  </a:lnTo>
                  <a:cubicBezTo>
                    <a:pt x="2124" y="3123"/>
                    <a:pt x="2319" y="3197"/>
                    <a:pt x="2513" y="3197"/>
                  </a:cubicBezTo>
                  <a:cubicBezTo>
                    <a:pt x="2707" y="3197"/>
                    <a:pt x="2900" y="3123"/>
                    <a:pt x="3047" y="2977"/>
                  </a:cubicBezTo>
                  <a:cubicBezTo>
                    <a:pt x="3345" y="2679"/>
                    <a:pt x="3345" y="2199"/>
                    <a:pt x="3047" y="1906"/>
                  </a:cubicBezTo>
                  <a:lnTo>
                    <a:pt x="1365" y="224"/>
                  </a:lnTo>
                  <a:cubicBezTo>
                    <a:pt x="1219" y="75"/>
                    <a:pt x="1025" y="1"/>
                    <a:pt x="8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8"/>
            <p:cNvSpPr/>
            <p:nvPr/>
          </p:nvSpPr>
          <p:spPr>
            <a:xfrm>
              <a:off x="2781949" y="1893918"/>
              <a:ext cx="279579" cy="279579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"/>
                  </a:moveTo>
                  <a:cubicBezTo>
                    <a:pt x="2076" y="1"/>
                    <a:pt x="0" y="2071"/>
                    <a:pt x="0" y="4627"/>
                  </a:cubicBezTo>
                  <a:cubicBezTo>
                    <a:pt x="0" y="7183"/>
                    <a:pt x="2076" y="9253"/>
                    <a:pt x="4627" y="9253"/>
                  </a:cubicBezTo>
                  <a:cubicBezTo>
                    <a:pt x="7183" y="9253"/>
                    <a:pt x="9253" y="7183"/>
                    <a:pt x="9253" y="4627"/>
                  </a:cubicBezTo>
                  <a:cubicBezTo>
                    <a:pt x="9253" y="2071"/>
                    <a:pt x="7183" y="1"/>
                    <a:pt x="4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2807206" y="1920625"/>
              <a:ext cx="240093" cy="226105"/>
            </a:xfrm>
            <a:custGeom>
              <a:avLst/>
              <a:gdLst/>
              <a:ahLst/>
              <a:cxnLst/>
              <a:rect l="l" t="t" r="r" b="b"/>
              <a:pathLst>
                <a:path w="7947" h="7484" extrusionOk="0">
                  <a:moveTo>
                    <a:pt x="3790" y="0"/>
                  </a:moveTo>
                  <a:cubicBezTo>
                    <a:pt x="3347" y="0"/>
                    <a:pt x="2900" y="79"/>
                    <a:pt x="2470" y="241"/>
                  </a:cubicBezTo>
                  <a:cubicBezTo>
                    <a:pt x="1057" y="774"/>
                    <a:pt x="101" y="2110"/>
                    <a:pt x="48" y="3623"/>
                  </a:cubicBezTo>
                  <a:cubicBezTo>
                    <a:pt x="0" y="5136"/>
                    <a:pt x="870" y="6529"/>
                    <a:pt x="2249" y="7154"/>
                  </a:cubicBezTo>
                  <a:cubicBezTo>
                    <a:pt x="2742" y="7375"/>
                    <a:pt x="3266" y="7483"/>
                    <a:pt x="3786" y="7483"/>
                  </a:cubicBezTo>
                  <a:cubicBezTo>
                    <a:pt x="4720" y="7483"/>
                    <a:pt x="5642" y="7135"/>
                    <a:pt x="6351" y="6472"/>
                  </a:cubicBezTo>
                  <a:cubicBezTo>
                    <a:pt x="7869" y="5059"/>
                    <a:pt x="7946" y="2686"/>
                    <a:pt x="6524" y="1187"/>
                  </a:cubicBezTo>
                  <a:cubicBezTo>
                    <a:pt x="5802" y="414"/>
                    <a:pt x="4806" y="0"/>
                    <a:pt x="3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2905182" y="1948934"/>
              <a:ext cx="30484" cy="108732"/>
            </a:xfrm>
            <a:custGeom>
              <a:avLst/>
              <a:gdLst/>
              <a:ahLst/>
              <a:cxnLst/>
              <a:rect l="l" t="t" r="r" b="b"/>
              <a:pathLst>
                <a:path w="1009" h="3599" extrusionOk="0">
                  <a:moveTo>
                    <a:pt x="505" y="0"/>
                  </a:moveTo>
                  <a:cubicBezTo>
                    <a:pt x="226" y="0"/>
                    <a:pt x="0" y="226"/>
                    <a:pt x="0" y="505"/>
                  </a:cubicBezTo>
                  <a:lnTo>
                    <a:pt x="0" y="3094"/>
                  </a:lnTo>
                  <a:cubicBezTo>
                    <a:pt x="0" y="3373"/>
                    <a:pt x="226" y="3599"/>
                    <a:pt x="505" y="3599"/>
                  </a:cubicBezTo>
                  <a:cubicBezTo>
                    <a:pt x="783" y="3599"/>
                    <a:pt x="1009" y="3373"/>
                    <a:pt x="1009" y="3094"/>
                  </a:cubicBezTo>
                  <a:lnTo>
                    <a:pt x="1009" y="505"/>
                  </a:lnTo>
                  <a:cubicBezTo>
                    <a:pt x="1009" y="226"/>
                    <a:pt x="783" y="0"/>
                    <a:pt x="5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2903732" y="2027786"/>
              <a:ext cx="75499" cy="72508"/>
            </a:xfrm>
            <a:custGeom>
              <a:avLst/>
              <a:gdLst/>
              <a:ahLst/>
              <a:cxnLst/>
              <a:rect l="l" t="t" r="r" b="b"/>
              <a:pathLst>
                <a:path w="2499" h="2400" extrusionOk="0">
                  <a:moveTo>
                    <a:pt x="553" y="0"/>
                  </a:moveTo>
                  <a:cubicBezTo>
                    <a:pt x="424" y="0"/>
                    <a:pt x="296" y="49"/>
                    <a:pt x="197" y="148"/>
                  </a:cubicBezTo>
                  <a:cubicBezTo>
                    <a:pt x="0" y="345"/>
                    <a:pt x="0" y="667"/>
                    <a:pt x="197" y="864"/>
                  </a:cubicBezTo>
                  <a:lnTo>
                    <a:pt x="1590" y="2252"/>
                  </a:lnTo>
                  <a:cubicBezTo>
                    <a:pt x="1689" y="2351"/>
                    <a:pt x="1817" y="2400"/>
                    <a:pt x="1946" y="2400"/>
                  </a:cubicBezTo>
                  <a:cubicBezTo>
                    <a:pt x="2074" y="2400"/>
                    <a:pt x="2203" y="2351"/>
                    <a:pt x="2301" y="2252"/>
                  </a:cubicBezTo>
                  <a:cubicBezTo>
                    <a:pt x="2498" y="2055"/>
                    <a:pt x="2498" y="1738"/>
                    <a:pt x="2301" y="1541"/>
                  </a:cubicBezTo>
                  <a:lnTo>
                    <a:pt x="908" y="148"/>
                  </a:lnTo>
                  <a:cubicBezTo>
                    <a:pt x="810" y="49"/>
                    <a:pt x="681" y="0"/>
                    <a:pt x="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3007207" y="1841229"/>
              <a:ext cx="111058" cy="103233"/>
            </a:xfrm>
            <a:custGeom>
              <a:avLst/>
              <a:gdLst/>
              <a:ahLst/>
              <a:cxnLst/>
              <a:rect l="l" t="t" r="r" b="b"/>
              <a:pathLst>
                <a:path w="3676" h="3417" extrusionOk="0">
                  <a:moveTo>
                    <a:pt x="1760" y="1"/>
                  </a:moveTo>
                  <a:cubicBezTo>
                    <a:pt x="1307" y="1"/>
                    <a:pt x="858" y="174"/>
                    <a:pt x="519" y="510"/>
                  </a:cubicBezTo>
                  <a:lnTo>
                    <a:pt x="346" y="683"/>
                  </a:lnTo>
                  <a:cubicBezTo>
                    <a:pt x="0" y="1029"/>
                    <a:pt x="0" y="1586"/>
                    <a:pt x="346" y="1927"/>
                  </a:cubicBezTo>
                  <a:lnTo>
                    <a:pt x="1576" y="3157"/>
                  </a:lnTo>
                  <a:cubicBezTo>
                    <a:pt x="1745" y="3326"/>
                    <a:pt x="1970" y="3416"/>
                    <a:pt x="2197" y="3416"/>
                  </a:cubicBezTo>
                  <a:cubicBezTo>
                    <a:pt x="2305" y="3416"/>
                    <a:pt x="2414" y="3396"/>
                    <a:pt x="2518" y="3354"/>
                  </a:cubicBezTo>
                  <a:cubicBezTo>
                    <a:pt x="2633" y="3311"/>
                    <a:pt x="2734" y="3243"/>
                    <a:pt x="2820" y="3157"/>
                  </a:cubicBezTo>
                  <a:lnTo>
                    <a:pt x="2998" y="2984"/>
                  </a:lnTo>
                  <a:cubicBezTo>
                    <a:pt x="3675" y="2297"/>
                    <a:pt x="3675" y="1192"/>
                    <a:pt x="2998" y="510"/>
                  </a:cubicBezTo>
                  <a:cubicBezTo>
                    <a:pt x="2916" y="428"/>
                    <a:pt x="2825" y="356"/>
                    <a:pt x="2734" y="294"/>
                  </a:cubicBezTo>
                  <a:cubicBezTo>
                    <a:pt x="2437" y="97"/>
                    <a:pt x="2097" y="1"/>
                    <a:pt x="17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2785151" y="1914372"/>
              <a:ext cx="260123" cy="238733"/>
            </a:xfrm>
            <a:custGeom>
              <a:avLst/>
              <a:gdLst/>
              <a:ahLst/>
              <a:cxnLst/>
              <a:rect l="l" t="t" r="r" b="b"/>
              <a:pathLst>
                <a:path w="8610" h="7902" extrusionOk="0">
                  <a:moveTo>
                    <a:pt x="4580" y="1"/>
                  </a:moveTo>
                  <a:cubicBezTo>
                    <a:pt x="2561" y="1"/>
                    <a:pt x="577" y="1533"/>
                    <a:pt x="577" y="3950"/>
                  </a:cubicBezTo>
                  <a:cubicBezTo>
                    <a:pt x="577" y="6334"/>
                    <a:pt x="2542" y="7902"/>
                    <a:pt x="4570" y="7902"/>
                  </a:cubicBezTo>
                  <a:cubicBezTo>
                    <a:pt x="5603" y="7902"/>
                    <a:pt x="6652" y="7495"/>
                    <a:pt x="7466" y="6583"/>
                  </a:cubicBezTo>
                  <a:cubicBezTo>
                    <a:pt x="7730" y="6285"/>
                    <a:pt x="7951" y="5948"/>
                    <a:pt x="8119" y="5583"/>
                  </a:cubicBezTo>
                  <a:cubicBezTo>
                    <a:pt x="8191" y="5420"/>
                    <a:pt x="8057" y="5292"/>
                    <a:pt x="7922" y="5292"/>
                  </a:cubicBezTo>
                  <a:cubicBezTo>
                    <a:pt x="7851" y="5292"/>
                    <a:pt x="7780" y="5328"/>
                    <a:pt x="7740" y="5415"/>
                  </a:cubicBezTo>
                  <a:cubicBezTo>
                    <a:pt x="7163" y="6674"/>
                    <a:pt x="5909" y="7486"/>
                    <a:pt x="4521" y="7486"/>
                  </a:cubicBezTo>
                  <a:cubicBezTo>
                    <a:pt x="1658" y="7486"/>
                    <a:pt x="0" y="4253"/>
                    <a:pt x="1610" y="1937"/>
                  </a:cubicBezTo>
                  <a:cubicBezTo>
                    <a:pt x="2312" y="926"/>
                    <a:pt x="3418" y="413"/>
                    <a:pt x="4525" y="413"/>
                  </a:cubicBezTo>
                  <a:cubicBezTo>
                    <a:pt x="5622" y="413"/>
                    <a:pt x="6720" y="916"/>
                    <a:pt x="7427" y="1937"/>
                  </a:cubicBezTo>
                  <a:cubicBezTo>
                    <a:pt x="7980" y="2734"/>
                    <a:pt x="8181" y="3729"/>
                    <a:pt x="7980" y="4680"/>
                  </a:cubicBezTo>
                  <a:cubicBezTo>
                    <a:pt x="7946" y="4833"/>
                    <a:pt x="8067" y="4926"/>
                    <a:pt x="8185" y="4926"/>
                  </a:cubicBezTo>
                  <a:cubicBezTo>
                    <a:pt x="8273" y="4926"/>
                    <a:pt x="8359" y="4876"/>
                    <a:pt x="8383" y="4762"/>
                  </a:cubicBezTo>
                  <a:cubicBezTo>
                    <a:pt x="8609" y="3695"/>
                    <a:pt x="8383" y="2581"/>
                    <a:pt x="7759" y="1687"/>
                  </a:cubicBezTo>
                  <a:cubicBezTo>
                    <a:pt x="6944" y="520"/>
                    <a:pt x="5756" y="1"/>
                    <a:pt x="4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2898777" y="1942680"/>
              <a:ext cx="93113" cy="163838"/>
            </a:xfrm>
            <a:custGeom>
              <a:avLst/>
              <a:gdLst/>
              <a:ahLst/>
              <a:cxnLst/>
              <a:rect l="l" t="t" r="r" b="b"/>
              <a:pathLst>
                <a:path w="3082" h="5423" extrusionOk="0">
                  <a:moveTo>
                    <a:pt x="717" y="376"/>
                  </a:moveTo>
                  <a:cubicBezTo>
                    <a:pt x="894" y="376"/>
                    <a:pt x="1034" y="534"/>
                    <a:pt x="1014" y="712"/>
                  </a:cubicBezTo>
                  <a:lnTo>
                    <a:pt x="1014" y="2677"/>
                  </a:lnTo>
                  <a:cubicBezTo>
                    <a:pt x="918" y="2633"/>
                    <a:pt x="816" y="2612"/>
                    <a:pt x="715" y="2612"/>
                  </a:cubicBezTo>
                  <a:cubicBezTo>
                    <a:pt x="613" y="2612"/>
                    <a:pt x="512" y="2633"/>
                    <a:pt x="419" y="2677"/>
                  </a:cubicBezTo>
                  <a:lnTo>
                    <a:pt x="419" y="712"/>
                  </a:lnTo>
                  <a:cubicBezTo>
                    <a:pt x="395" y="534"/>
                    <a:pt x="534" y="376"/>
                    <a:pt x="717" y="376"/>
                  </a:cubicBezTo>
                  <a:close/>
                  <a:moveTo>
                    <a:pt x="751" y="3027"/>
                  </a:moveTo>
                  <a:cubicBezTo>
                    <a:pt x="883" y="3027"/>
                    <a:pt x="921" y="3102"/>
                    <a:pt x="2321" y="4502"/>
                  </a:cubicBezTo>
                  <a:lnTo>
                    <a:pt x="2316" y="4502"/>
                  </a:lnTo>
                  <a:cubicBezTo>
                    <a:pt x="2465" y="4613"/>
                    <a:pt x="2480" y="4824"/>
                    <a:pt x="2350" y="4954"/>
                  </a:cubicBezTo>
                  <a:cubicBezTo>
                    <a:pt x="2291" y="5013"/>
                    <a:pt x="2214" y="5042"/>
                    <a:pt x="2138" y="5042"/>
                  </a:cubicBezTo>
                  <a:cubicBezTo>
                    <a:pt x="2048" y="5042"/>
                    <a:pt x="1958" y="5001"/>
                    <a:pt x="1898" y="4920"/>
                  </a:cubicBezTo>
                  <a:lnTo>
                    <a:pt x="510" y="3537"/>
                  </a:lnTo>
                  <a:cubicBezTo>
                    <a:pt x="327" y="3344"/>
                    <a:pt x="457" y="3032"/>
                    <a:pt x="721" y="3027"/>
                  </a:cubicBezTo>
                  <a:cubicBezTo>
                    <a:pt x="732" y="3027"/>
                    <a:pt x="742" y="3027"/>
                    <a:pt x="751" y="3027"/>
                  </a:cubicBezTo>
                  <a:close/>
                  <a:moveTo>
                    <a:pt x="717" y="1"/>
                  </a:moveTo>
                  <a:cubicBezTo>
                    <a:pt x="327" y="1"/>
                    <a:pt x="6" y="318"/>
                    <a:pt x="6" y="712"/>
                  </a:cubicBezTo>
                  <a:lnTo>
                    <a:pt x="6" y="3306"/>
                  </a:lnTo>
                  <a:cubicBezTo>
                    <a:pt x="1" y="3498"/>
                    <a:pt x="78" y="3685"/>
                    <a:pt x="217" y="3820"/>
                  </a:cubicBezTo>
                  <a:cubicBezTo>
                    <a:pt x="1629" y="5204"/>
                    <a:pt x="1610" y="5285"/>
                    <a:pt x="1865" y="5376"/>
                  </a:cubicBezTo>
                  <a:cubicBezTo>
                    <a:pt x="1953" y="5408"/>
                    <a:pt x="2038" y="5423"/>
                    <a:pt x="2120" y="5423"/>
                  </a:cubicBezTo>
                  <a:cubicBezTo>
                    <a:pt x="2703" y="5423"/>
                    <a:pt x="3081" y="4681"/>
                    <a:pt x="2609" y="4209"/>
                  </a:cubicBezTo>
                  <a:lnTo>
                    <a:pt x="1428" y="3027"/>
                  </a:lnTo>
                  <a:lnTo>
                    <a:pt x="1428" y="712"/>
                  </a:lnTo>
                  <a:cubicBezTo>
                    <a:pt x="1428" y="318"/>
                    <a:pt x="1110" y="1"/>
                    <a:pt x="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2955968" y="209117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2956119" y="2091442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2725211" y="1841138"/>
              <a:ext cx="111061" cy="103327"/>
            </a:xfrm>
            <a:custGeom>
              <a:avLst/>
              <a:gdLst/>
              <a:ahLst/>
              <a:cxnLst/>
              <a:rect l="l" t="t" r="r" b="b"/>
              <a:pathLst>
                <a:path w="3676" h="3420" extrusionOk="0">
                  <a:moveTo>
                    <a:pt x="1922" y="0"/>
                  </a:moveTo>
                  <a:cubicBezTo>
                    <a:pt x="1474" y="0"/>
                    <a:pt x="1026" y="170"/>
                    <a:pt x="682" y="508"/>
                  </a:cubicBezTo>
                  <a:cubicBezTo>
                    <a:pt x="668" y="527"/>
                    <a:pt x="649" y="547"/>
                    <a:pt x="634" y="561"/>
                  </a:cubicBezTo>
                  <a:cubicBezTo>
                    <a:pt x="0" y="1253"/>
                    <a:pt x="24" y="2319"/>
                    <a:pt x="682" y="2987"/>
                  </a:cubicBezTo>
                  <a:lnTo>
                    <a:pt x="860" y="3160"/>
                  </a:lnTo>
                  <a:cubicBezTo>
                    <a:pt x="1031" y="3333"/>
                    <a:pt x="1255" y="3419"/>
                    <a:pt x="1480" y="3419"/>
                  </a:cubicBezTo>
                  <a:cubicBezTo>
                    <a:pt x="1706" y="3419"/>
                    <a:pt x="1931" y="3333"/>
                    <a:pt x="2104" y="3160"/>
                  </a:cubicBezTo>
                  <a:lnTo>
                    <a:pt x="3334" y="1930"/>
                  </a:lnTo>
                  <a:cubicBezTo>
                    <a:pt x="3675" y="1589"/>
                    <a:pt x="3675" y="1032"/>
                    <a:pt x="3334" y="686"/>
                  </a:cubicBezTo>
                  <a:lnTo>
                    <a:pt x="3161" y="508"/>
                  </a:lnTo>
                  <a:cubicBezTo>
                    <a:pt x="2818" y="170"/>
                    <a:pt x="2370" y="0"/>
                    <a:pt x="1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2718534" y="1784068"/>
              <a:ext cx="404243" cy="418171"/>
            </a:xfrm>
            <a:custGeom>
              <a:avLst/>
              <a:gdLst/>
              <a:ahLst/>
              <a:cxnLst/>
              <a:rect l="l" t="t" r="r" b="b"/>
              <a:pathLst>
                <a:path w="13380" h="13841" extrusionOk="0">
                  <a:moveTo>
                    <a:pt x="7634" y="413"/>
                  </a:moveTo>
                  <a:cubicBezTo>
                    <a:pt x="8316" y="413"/>
                    <a:pt x="8950" y="773"/>
                    <a:pt x="9301" y="1360"/>
                  </a:cubicBezTo>
                  <a:cubicBezTo>
                    <a:pt x="9421" y="1508"/>
                    <a:pt x="9546" y="1950"/>
                    <a:pt x="10074" y="2123"/>
                  </a:cubicBezTo>
                  <a:cubicBezTo>
                    <a:pt x="9930" y="2248"/>
                    <a:pt x="9796" y="2383"/>
                    <a:pt x="9671" y="2527"/>
                  </a:cubicBezTo>
                  <a:cubicBezTo>
                    <a:pt x="9113" y="2239"/>
                    <a:pt x="8960" y="1782"/>
                    <a:pt x="8849" y="1629"/>
                  </a:cubicBezTo>
                  <a:cubicBezTo>
                    <a:pt x="8595" y="1201"/>
                    <a:pt x="8133" y="942"/>
                    <a:pt x="7634" y="942"/>
                  </a:cubicBezTo>
                  <a:lnTo>
                    <a:pt x="5674" y="942"/>
                  </a:lnTo>
                  <a:cubicBezTo>
                    <a:pt x="5174" y="942"/>
                    <a:pt x="4713" y="1201"/>
                    <a:pt x="4458" y="1629"/>
                  </a:cubicBezTo>
                  <a:cubicBezTo>
                    <a:pt x="4338" y="1797"/>
                    <a:pt x="4208" y="2181"/>
                    <a:pt x="3738" y="2469"/>
                  </a:cubicBezTo>
                  <a:cubicBezTo>
                    <a:pt x="3723" y="2455"/>
                    <a:pt x="3714" y="2445"/>
                    <a:pt x="3699" y="2431"/>
                  </a:cubicBezTo>
                  <a:lnTo>
                    <a:pt x="3526" y="2258"/>
                  </a:lnTo>
                  <a:cubicBezTo>
                    <a:pt x="3464" y="2195"/>
                    <a:pt x="3401" y="2138"/>
                    <a:pt x="3334" y="2090"/>
                  </a:cubicBezTo>
                  <a:cubicBezTo>
                    <a:pt x="3776" y="1888"/>
                    <a:pt x="3882" y="1523"/>
                    <a:pt x="4007" y="1360"/>
                  </a:cubicBezTo>
                  <a:cubicBezTo>
                    <a:pt x="4357" y="773"/>
                    <a:pt x="4987" y="413"/>
                    <a:pt x="5674" y="413"/>
                  </a:cubicBezTo>
                  <a:close/>
                  <a:moveTo>
                    <a:pt x="3219" y="4444"/>
                  </a:moveTo>
                  <a:lnTo>
                    <a:pt x="3469" y="4694"/>
                  </a:lnTo>
                  <a:cubicBezTo>
                    <a:pt x="3349" y="4804"/>
                    <a:pt x="3228" y="4924"/>
                    <a:pt x="3118" y="5049"/>
                  </a:cubicBezTo>
                  <a:lnTo>
                    <a:pt x="2868" y="4799"/>
                  </a:lnTo>
                  <a:lnTo>
                    <a:pt x="3219" y="4444"/>
                  </a:lnTo>
                  <a:close/>
                  <a:moveTo>
                    <a:pt x="10233" y="4444"/>
                  </a:moveTo>
                  <a:lnTo>
                    <a:pt x="10588" y="4794"/>
                  </a:lnTo>
                  <a:lnTo>
                    <a:pt x="10338" y="5049"/>
                  </a:lnTo>
                  <a:cubicBezTo>
                    <a:pt x="10228" y="4924"/>
                    <a:pt x="10108" y="4804"/>
                    <a:pt x="9988" y="4694"/>
                  </a:cubicBezTo>
                  <a:lnTo>
                    <a:pt x="10233" y="4444"/>
                  </a:lnTo>
                  <a:close/>
                  <a:moveTo>
                    <a:pt x="2143" y="2095"/>
                  </a:moveTo>
                  <a:cubicBezTo>
                    <a:pt x="2959" y="2095"/>
                    <a:pt x="3344" y="2681"/>
                    <a:pt x="3411" y="2719"/>
                  </a:cubicBezTo>
                  <a:cubicBezTo>
                    <a:pt x="3603" y="2916"/>
                    <a:pt x="3661" y="3204"/>
                    <a:pt x="3555" y="3459"/>
                  </a:cubicBezTo>
                  <a:cubicBezTo>
                    <a:pt x="3488" y="3627"/>
                    <a:pt x="3536" y="3545"/>
                    <a:pt x="2181" y="4905"/>
                  </a:cubicBezTo>
                  <a:cubicBezTo>
                    <a:pt x="2049" y="5037"/>
                    <a:pt x="1876" y="5103"/>
                    <a:pt x="1703" y="5103"/>
                  </a:cubicBezTo>
                  <a:cubicBezTo>
                    <a:pt x="1530" y="5103"/>
                    <a:pt x="1357" y="5037"/>
                    <a:pt x="1225" y="4905"/>
                  </a:cubicBezTo>
                  <a:lnTo>
                    <a:pt x="1052" y="4732"/>
                  </a:lnTo>
                  <a:cubicBezTo>
                    <a:pt x="96" y="3776"/>
                    <a:pt x="745" y="2095"/>
                    <a:pt x="2143" y="2095"/>
                  </a:cubicBezTo>
                  <a:close/>
                  <a:moveTo>
                    <a:pt x="7634" y="1355"/>
                  </a:moveTo>
                  <a:cubicBezTo>
                    <a:pt x="7989" y="1355"/>
                    <a:pt x="8316" y="1537"/>
                    <a:pt x="8498" y="1840"/>
                  </a:cubicBezTo>
                  <a:cubicBezTo>
                    <a:pt x="8609" y="1994"/>
                    <a:pt x="8806" y="2541"/>
                    <a:pt x="9483" y="2892"/>
                  </a:cubicBezTo>
                  <a:cubicBezTo>
                    <a:pt x="9373" y="3272"/>
                    <a:pt x="9474" y="3685"/>
                    <a:pt x="9757" y="3963"/>
                  </a:cubicBezTo>
                  <a:lnTo>
                    <a:pt x="9945" y="4155"/>
                  </a:lnTo>
                  <a:lnTo>
                    <a:pt x="9671" y="4429"/>
                  </a:lnTo>
                  <a:cubicBezTo>
                    <a:pt x="8812" y="3771"/>
                    <a:pt x="7775" y="3430"/>
                    <a:pt x="6727" y="3430"/>
                  </a:cubicBezTo>
                  <a:cubicBezTo>
                    <a:pt x="6123" y="3430"/>
                    <a:pt x="5514" y="3544"/>
                    <a:pt x="4934" y="3776"/>
                  </a:cubicBezTo>
                  <a:cubicBezTo>
                    <a:pt x="4709" y="3865"/>
                    <a:pt x="4803" y="4172"/>
                    <a:pt x="5004" y="4172"/>
                  </a:cubicBezTo>
                  <a:cubicBezTo>
                    <a:pt x="5030" y="4172"/>
                    <a:pt x="5058" y="4167"/>
                    <a:pt x="5088" y="4155"/>
                  </a:cubicBezTo>
                  <a:cubicBezTo>
                    <a:pt x="5630" y="3939"/>
                    <a:pt x="6182" y="3839"/>
                    <a:pt x="6722" y="3839"/>
                  </a:cubicBezTo>
                  <a:cubicBezTo>
                    <a:pt x="9050" y="3839"/>
                    <a:pt x="11146" y="5709"/>
                    <a:pt x="11146" y="8263"/>
                  </a:cubicBezTo>
                  <a:cubicBezTo>
                    <a:pt x="11146" y="10813"/>
                    <a:pt x="9054" y="12685"/>
                    <a:pt x="6729" y="12685"/>
                  </a:cubicBezTo>
                  <a:cubicBezTo>
                    <a:pt x="6175" y="12685"/>
                    <a:pt x="5609" y="12579"/>
                    <a:pt x="5054" y="12351"/>
                  </a:cubicBezTo>
                  <a:cubicBezTo>
                    <a:pt x="1768" y="11011"/>
                    <a:pt x="1297" y="6442"/>
                    <a:pt x="4381" y="4511"/>
                  </a:cubicBezTo>
                  <a:cubicBezTo>
                    <a:pt x="4564" y="4385"/>
                    <a:pt x="4445" y="4132"/>
                    <a:pt x="4267" y="4132"/>
                  </a:cubicBezTo>
                  <a:cubicBezTo>
                    <a:pt x="4235" y="4132"/>
                    <a:pt x="4200" y="4141"/>
                    <a:pt x="4165" y="4160"/>
                  </a:cubicBezTo>
                  <a:cubicBezTo>
                    <a:pt x="4036" y="4247"/>
                    <a:pt x="3906" y="4333"/>
                    <a:pt x="3781" y="4429"/>
                  </a:cubicBezTo>
                  <a:lnTo>
                    <a:pt x="3507" y="4155"/>
                  </a:lnTo>
                  <a:cubicBezTo>
                    <a:pt x="3598" y="4040"/>
                    <a:pt x="4016" y="3786"/>
                    <a:pt x="4016" y="3195"/>
                  </a:cubicBezTo>
                  <a:cubicBezTo>
                    <a:pt x="4016" y="3070"/>
                    <a:pt x="3992" y="2945"/>
                    <a:pt x="3954" y="2825"/>
                  </a:cubicBezTo>
                  <a:cubicBezTo>
                    <a:pt x="4526" y="2474"/>
                    <a:pt x="4698" y="1998"/>
                    <a:pt x="4814" y="1840"/>
                  </a:cubicBezTo>
                  <a:cubicBezTo>
                    <a:pt x="4992" y="1537"/>
                    <a:pt x="5318" y="1355"/>
                    <a:pt x="5674" y="1355"/>
                  </a:cubicBezTo>
                  <a:close/>
                  <a:moveTo>
                    <a:pt x="3449" y="11813"/>
                  </a:moveTo>
                  <a:cubicBezTo>
                    <a:pt x="3728" y="12068"/>
                    <a:pt x="4031" y="12289"/>
                    <a:pt x="4357" y="12471"/>
                  </a:cubicBezTo>
                  <a:lnTo>
                    <a:pt x="3560" y="13269"/>
                  </a:lnTo>
                  <a:cubicBezTo>
                    <a:pt x="3453" y="13367"/>
                    <a:pt x="3318" y="13415"/>
                    <a:pt x="3184" y="13415"/>
                  </a:cubicBezTo>
                  <a:cubicBezTo>
                    <a:pt x="3042" y="13415"/>
                    <a:pt x="2900" y="13361"/>
                    <a:pt x="2791" y="13254"/>
                  </a:cubicBezTo>
                  <a:cubicBezTo>
                    <a:pt x="2585" y="13043"/>
                    <a:pt x="2575" y="12707"/>
                    <a:pt x="2777" y="12486"/>
                  </a:cubicBezTo>
                  <a:lnTo>
                    <a:pt x="3449" y="11813"/>
                  </a:lnTo>
                  <a:close/>
                  <a:moveTo>
                    <a:pt x="10007" y="11808"/>
                  </a:moveTo>
                  <a:lnTo>
                    <a:pt x="10680" y="12486"/>
                  </a:lnTo>
                  <a:cubicBezTo>
                    <a:pt x="10910" y="12702"/>
                    <a:pt x="10920" y="13062"/>
                    <a:pt x="10694" y="13283"/>
                  </a:cubicBezTo>
                  <a:cubicBezTo>
                    <a:pt x="10586" y="13391"/>
                    <a:pt x="10444" y="13445"/>
                    <a:pt x="10303" y="13445"/>
                  </a:cubicBezTo>
                  <a:cubicBezTo>
                    <a:pt x="10156" y="13445"/>
                    <a:pt x="10009" y="13386"/>
                    <a:pt x="9901" y="13269"/>
                  </a:cubicBezTo>
                  <a:lnTo>
                    <a:pt x="9104" y="12471"/>
                  </a:lnTo>
                  <a:cubicBezTo>
                    <a:pt x="9430" y="12284"/>
                    <a:pt x="9733" y="12063"/>
                    <a:pt x="10007" y="11808"/>
                  </a:cubicBezTo>
                  <a:close/>
                  <a:moveTo>
                    <a:pt x="5674" y="0"/>
                  </a:moveTo>
                  <a:cubicBezTo>
                    <a:pt x="4843" y="0"/>
                    <a:pt x="4079" y="437"/>
                    <a:pt x="3651" y="1148"/>
                  </a:cubicBezTo>
                  <a:lnTo>
                    <a:pt x="3478" y="1432"/>
                  </a:lnTo>
                  <a:cubicBezTo>
                    <a:pt x="3296" y="1742"/>
                    <a:pt x="2998" y="1774"/>
                    <a:pt x="2837" y="1774"/>
                  </a:cubicBezTo>
                  <a:cubicBezTo>
                    <a:pt x="2794" y="1774"/>
                    <a:pt x="2761" y="1772"/>
                    <a:pt x="2742" y="1772"/>
                  </a:cubicBezTo>
                  <a:cubicBezTo>
                    <a:pt x="2736" y="1772"/>
                    <a:pt x="2732" y="1772"/>
                    <a:pt x="2729" y="1773"/>
                  </a:cubicBezTo>
                  <a:cubicBezTo>
                    <a:pt x="2533" y="1710"/>
                    <a:pt x="2334" y="1680"/>
                    <a:pt x="2137" y="1680"/>
                  </a:cubicBezTo>
                  <a:cubicBezTo>
                    <a:pt x="1469" y="1680"/>
                    <a:pt x="830" y="2026"/>
                    <a:pt x="466" y="2623"/>
                  </a:cubicBezTo>
                  <a:cubicBezTo>
                    <a:pt x="0" y="3392"/>
                    <a:pt x="120" y="4381"/>
                    <a:pt x="759" y="5020"/>
                  </a:cubicBezTo>
                  <a:cubicBezTo>
                    <a:pt x="855" y="5092"/>
                    <a:pt x="1119" y="5515"/>
                    <a:pt x="1701" y="5515"/>
                  </a:cubicBezTo>
                  <a:cubicBezTo>
                    <a:pt x="2253" y="5515"/>
                    <a:pt x="2522" y="5126"/>
                    <a:pt x="2575" y="5087"/>
                  </a:cubicBezTo>
                  <a:lnTo>
                    <a:pt x="2859" y="5371"/>
                  </a:lnTo>
                  <a:cubicBezTo>
                    <a:pt x="1403" y="7321"/>
                    <a:pt x="1682" y="9973"/>
                    <a:pt x="3161" y="11520"/>
                  </a:cubicBezTo>
                  <a:lnTo>
                    <a:pt x="2484" y="12197"/>
                  </a:lnTo>
                  <a:cubicBezTo>
                    <a:pt x="1883" y="12798"/>
                    <a:pt x="2306" y="13840"/>
                    <a:pt x="3166" y="13840"/>
                  </a:cubicBezTo>
                  <a:cubicBezTo>
                    <a:pt x="3421" y="13840"/>
                    <a:pt x="3666" y="13739"/>
                    <a:pt x="3848" y="13557"/>
                  </a:cubicBezTo>
                  <a:lnTo>
                    <a:pt x="4742" y="12663"/>
                  </a:lnTo>
                  <a:cubicBezTo>
                    <a:pt x="5373" y="12949"/>
                    <a:pt x="6051" y="13092"/>
                    <a:pt x="6728" y="13092"/>
                  </a:cubicBezTo>
                  <a:cubicBezTo>
                    <a:pt x="7406" y="13092"/>
                    <a:pt x="8083" y="12949"/>
                    <a:pt x="8715" y="12663"/>
                  </a:cubicBezTo>
                  <a:lnTo>
                    <a:pt x="9603" y="13557"/>
                  </a:lnTo>
                  <a:cubicBezTo>
                    <a:pt x="9786" y="13739"/>
                    <a:pt x="10031" y="13840"/>
                    <a:pt x="10286" y="13840"/>
                  </a:cubicBezTo>
                  <a:cubicBezTo>
                    <a:pt x="11141" y="13840"/>
                    <a:pt x="11578" y="12803"/>
                    <a:pt x="10968" y="12193"/>
                  </a:cubicBezTo>
                  <a:lnTo>
                    <a:pt x="10295" y="11520"/>
                  </a:lnTo>
                  <a:cubicBezTo>
                    <a:pt x="11857" y="9805"/>
                    <a:pt x="11981" y="7225"/>
                    <a:pt x="10593" y="5366"/>
                  </a:cubicBezTo>
                  <a:lnTo>
                    <a:pt x="10872" y="5087"/>
                  </a:lnTo>
                  <a:cubicBezTo>
                    <a:pt x="10934" y="5131"/>
                    <a:pt x="11189" y="5510"/>
                    <a:pt x="11751" y="5510"/>
                  </a:cubicBezTo>
                  <a:cubicBezTo>
                    <a:pt x="12039" y="5510"/>
                    <a:pt x="12313" y="5400"/>
                    <a:pt x="12519" y="5193"/>
                  </a:cubicBezTo>
                  <a:cubicBezTo>
                    <a:pt x="12568" y="5126"/>
                    <a:pt x="13379" y="4540"/>
                    <a:pt x="13255" y="3425"/>
                  </a:cubicBezTo>
                  <a:cubicBezTo>
                    <a:pt x="13241" y="3299"/>
                    <a:pt x="13147" y="3240"/>
                    <a:pt x="13053" y="3240"/>
                  </a:cubicBezTo>
                  <a:cubicBezTo>
                    <a:pt x="12942" y="3240"/>
                    <a:pt x="12831" y="3321"/>
                    <a:pt x="12846" y="3469"/>
                  </a:cubicBezTo>
                  <a:cubicBezTo>
                    <a:pt x="12947" y="4367"/>
                    <a:pt x="12284" y="4823"/>
                    <a:pt x="12231" y="4905"/>
                  </a:cubicBezTo>
                  <a:cubicBezTo>
                    <a:pt x="12099" y="5035"/>
                    <a:pt x="11926" y="5099"/>
                    <a:pt x="11753" y="5099"/>
                  </a:cubicBezTo>
                  <a:cubicBezTo>
                    <a:pt x="11580" y="5099"/>
                    <a:pt x="11407" y="5035"/>
                    <a:pt x="11275" y="4905"/>
                  </a:cubicBezTo>
                  <a:lnTo>
                    <a:pt x="10045" y="3675"/>
                  </a:lnTo>
                  <a:cubicBezTo>
                    <a:pt x="9781" y="3411"/>
                    <a:pt x="9781" y="2983"/>
                    <a:pt x="10045" y="2719"/>
                  </a:cubicBezTo>
                  <a:cubicBezTo>
                    <a:pt x="10137" y="2657"/>
                    <a:pt x="10511" y="2095"/>
                    <a:pt x="11314" y="2095"/>
                  </a:cubicBezTo>
                  <a:cubicBezTo>
                    <a:pt x="11833" y="2095"/>
                    <a:pt x="12323" y="2354"/>
                    <a:pt x="12606" y="2791"/>
                  </a:cubicBezTo>
                  <a:cubicBezTo>
                    <a:pt x="12650" y="2859"/>
                    <a:pt x="12711" y="2888"/>
                    <a:pt x="12772" y="2888"/>
                  </a:cubicBezTo>
                  <a:cubicBezTo>
                    <a:pt x="12916" y="2888"/>
                    <a:pt x="13057" y="2728"/>
                    <a:pt x="12952" y="2565"/>
                  </a:cubicBezTo>
                  <a:cubicBezTo>
                    <a:pt x="12583" y="2005"/>
                    <a:pt x="11962" y="1682"/>
                    <a:pt x="11315" y="1682"/>
                  </a:cubicBezTo>
                  <a:cubicBezTo>
                    <a:pt x="11120" y="1682"/>
                    <a:pt x="10922" y="1711"/>
                    <a:pt x="10728" y="1773"/>
                  </a:cubicBezTo>
                  <a:lnTo>
                    <a:pt x="10425" y="1773"/>
                  </a:lnTo>
                  <a:cubicBezTo>
                    <a:pt x="10180" y="1773"/>
                    <a:pt x="9949" y="1643"/>
                    <a:pt x="9824" y="1432"/>
                  </a:cubicBezTo>
                  <a:lnTo>
                    <a:pt x="9651" y="1148"/>
                  </a:lnTo>
                  <a:cubicBezTo>
                    <a:pt x="9229" y="437"/>
                    <a:pt x="8460" y="5"/>
                    <a:pt x="7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1" name="Google Shape;1091;p38">
            <a:hlinkClick r:id="rId3" action="ppaction://hlinksldjump"/>
          </p:cNvPr>
          <p:cNvSpPr/>
          <p:nvPr/>
        </p:nvSpPr>
        <p:spPr>
          <a:xfrm>
            <a:off x="4855177" y="1626085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Beta-žiarenie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92" name="Google Shape;1092;p38">
            <a:hlinkClick r:id="rId3" action="ppaction://hlinksldjump"/>
          </p:cNvPr>
          <p:cNvSpPr/>
          <p:nvPr/>
        </p:nvSpPr>
        <p:spPr>
          <a:xfrm>
            <a:off x="5001694" y="1690989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3" name="Google Shape;1093;p38">
            <a:hlinkClick r:id="rId3" action="ppaction://hlinksldjump"/>
          </p:cNvPr>
          <p:cNvSpPr/>
          <p:nvPr/>
        </p:nvSpPr>
        <p:spPr>
          <a:xfrm>
            <a:off x="4855175" y="2875360"/>
            <a:ext cx="3302700" cy="4893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X-lúče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94" name="Google Shape;1094;p38">
            <a:hlinkClick r:id="rId3" action="ppaction://hlinksldjump"/>
          </p:cNvPr>
          <p:cNvSpPr/>
          <p:nvPr/>
        </p:nvSpPr>
        <p:spPr>
          <a:xfrm>
            <a:off x="4999166" y="2945260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5" name="Google Shape;1095;p38">
            <a:hlinkClick r:id="rId4" action="ppaction://hlinksldjump"/>
          </p:cNvPr>
          <p:cNvSpPr/>
          <p:nvPr/>
        </p:nvSpPr>
        <p:spPr>
          <a:xfrm>
            <a:off x="4855177" y="2256110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Gama-žiarenie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96" name="Google Shape;1096;p38">
            <a:hlinkClick r:id="rId4" action="ppaction://hlinksldjump"/>
          </p:cNvPr>
          <p:cNvSpPr/>
          <p:nvPr/>
        </p:nvSpPr>
        <p:spPr>
          <a:xfrm>
            <a:off x="5001694" y="2326010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3" name="Grafický objekt 2" descr="Atóm obrys">
            <a:extLst>
              <a:ext uri="{FF2B5EF4-FFF2-40B4-BE49-F238E27FC236}">
                <a16:creationId xmlns:a16="http://schemas.microsoft.com/office/drawing/2014/main" id="{2E46B093-02EF-D483-67CD-1DE928993E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99166" y="1686895"/>
            <a:ext cx="349200" cy="349200"/>
          </a:xfrm>
          <a:prstGeom prst="rect">
            <a:avLst/>
          </a:prstGeom>
        </p:spPr>
      </p:pic>
      <p:sp>
        <p:nvSpPr>
          <p:cNvPr id="37" name="Google Shape;1093;p38">
            <a:hlinkClick r:id="rId3" action="ppaction://hlinksldjump"/>
            <a:extLst>
              <a:ext uri="{FF2B5EF4-FFF2-40B4-BE49-F238E27FC236}">
                <a16:creationId xmlns:a16="http://schemas.microsoft.com/office/drawing/2014/main" id="{C4219020-75BB-7098-6BAE-20204AD54FC1}"/>
              </a:ext>
            </a:extLst>
          </p:cNvPr>
          <p:cNvSpPr/>
          <p:nvPr/>
        </p:nvSpPr>
        <p:spPr>
          <a:xfrm>
            <a:off x="4855175" y="3505385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Alfa žiarenie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8" name="Google Shape;1094;p38">
            <a:hlinkClick r:id="rId3" action="ppaction://hlinksldjump"/>
            <a:extLst>
              <a:ext uri="{FF2B5EF4-FFF2-40B4-BE49-F238E27FC236}">
                <a16:creationId xmlns:a16="http://schemas.microsoft.com/office/drawing/2014/main" id="{C17D81F0-DC09-D05B-8642-01B90BFBFF10}"/>
              </a:ext>
            </a:extLst>
          </p:cNvPr>
          <p:cNvSpPr/>
          <p:nvPr/>
        </p:nvSpPr>
        <p:spPr>
          <a:xfrm>
            <a:off x="4959597" y="3575285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D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21875191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38"/>
          <p:cNvSpPr/>
          <p:nvPr/>
        </p:nvSpPr>
        <p:spPr>
          <a:xfrm>
            <a:off x="986125" y="1880525"/>
            <a:ext cx="3302700" cy="2123400"/>
          </a:xfrm>
          <a:prstGeom prst="roundRect">
            <a:avLst>
              <a:gd name="adj" fmla="val 12107"/>
            </a:avLst>
          </a:prstGeom>
          <a:solidFill>
            <a:schemeClr val="accen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411475" rIns="2743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200" b="1" dirty="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Rádioaktívny rozpad závisí od...</a:t>
            </a:r>
            <a:endParaRPr sz="2200" b="1" dirty="0"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073" name="Google Shape;1073;p38"/>
          <p:cNvSpPr/>
          <p:nvPr/>
        </p:nvSpPr>
        <p:spPr>
          <a:xfrm>
            <a:off x="2311525" y="1554587"/>
            <a:ext cx="651900" cy="6519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4" name="Google Shape;1074;p38"/>
          <p:cNvGrpSpPr/>
          <p:nvPr/>
        </p:nvGrpSpPr>
        <p:grpSpPr>
          <a:xfrm>
            <a:off x="2435354" y="1671452"/>
            <a:ext cx="404243" cy="418171"/>
            <a:chOff x="2718534" y="1784068"/>
            <a:chExt cx="404243" cy="418171"/>
          </a:xfrm>
        </p:grpSpPr>
        <p:sp>
          <p:nvSpPr>
            <p:cNvPr id="1075" name="Google Shape;1075;p38"/>
            <p:cNvSpPr/>
            <p:nvPr/>
          </p:nvSpPr>
          <p:spPr>
            <a:xfrm>
              <a:off x="2773671" y="1790292"/>
              <a:ext cx="296256" cy="81904"/>
            </a:xfrm>
            <a:custGeom>
              <a:avLst/>
              <a:gdLst/>
              <a:ahLst/>
              <a:cxnLst/>
              <a:rect l="l" t="t" r="r" b="b"/>
              <a:pathLst>
                <a:path w="9806" h="2711" extrusionOk="0">
                  <a:moveTo>
                    <a:pt x="3849" y="1"/>
                  </a:moveTo>
                  <a:cubicBezTo>
                    <a:pt x="3090" y="1"/>
                    <a:pt x="2393" y="399"/>
                    <a:pt x="2004" y="1048"/>
                  </a:cubicBezTo>
                  <a:lnTo>
                    <a:pt x="1831" y="1331"/>
                  </a:lnTo>
                  <a:cubicBezTo>
                    <a:pt x="1668" y="1605"/>
                    <a:pt x="1375" y="1768"/>
                    <a:pt x="1058" y="1773"/>
                  </a:cubicBezTo>
                  <a:lnTo>
                    <a:pt x="471" y="1773"/>
                  </a:lnTo>
                  <a:cubicBezTo>
                    <a:pt x="212" y="1773"/>
                    <a:pt x="1" y="1980"/>
                    <a:pt x="1" y="2239"/>
                  </a:cubicBezTo>
                  <a:cubicBezTo>
                    <a:pt x="1" y="2499"/>
                    <a:pt x="212" y="2710"/>
                    <a:pt x="471" y="2710"/>
                  </a:cubicBezTo>
                  <a:lnTo>
                    <a:pt x="1058" y="2710"/>
                  </a:lnTo>
                  <a:cubicBezTo>
                    <a:pt x="1706" y="2710"/>
                    <a:pt x="2307" y="2369"/>
                    <a:pt x="2638" y="1816"/>
                  </a:cubicBezTo>
                  <a:lnTo>
                    <a:pt x="2811" y="1528"/>
                  </a:lnTo>
                  <a:cubicBezTo>
                    <a:pt x="3027" y="1163"/>
                    <a:pt x="3421" y="942"/>
                    <a:pt x="3849" y="937"/>
                  </a:cubicBezTo>
                  <a:lnTo>
                    <a:pt x="5814" y="937"/>
                  </a:lnTo>
                  <a:cubicBezTo>
                    <a:pt x="6236" y="942"/>
                    <a:pt x="6630" y="1163"/>
                    <a:pt x="6851" y="1528"/>
                  </a:cubicBezTo>
                  <a:lnTo>
                    <a:pt x="7019" y="1816"/>
                  </a:lnTo>
                  <a:cubicBezTo>
                    <a:pt x="7356" y="2369"/>
                    <a:pt x="7951" y="2710"/>
                    <a:pt x="8600" y="2710"/>
                  </a:cubicBezTo>
                  <a:lnTo>
                    <a:pt x="9335" y="2710"/>
                  </a:lnTo>
                  <a:cubicBezTo>
                    <a:pt x="9594" y="2710"/>
                    <a:pt x="9806" y="2499"/>
                    <a:pt x="9806" y="2239"/>
                  </a:cubicBezTo>
                  <a:cubicBezTo>
                    <a:pt x="9806" y="1980"/>
                    <a:pt x="9594" y="1773"/>
                    <a:pt x="9335" y="1773"/>
                  </a:cubicBezTo>
                  <a:lnTo>
                    <a:pt x="8600" y="1773"/>
                  </a:lnTo>
                  <a:cubicBezTo>
                    <a:pt x="8283" y="1773"/>
                    <a:pt x="7990" y="1605"/>
                    <a:pt x="7826" y="1331"/>
                  </a:cubicBezTo>
                  <a:lnTo>
                    <a:pt x="7654" y="1048"/>
                  </a:lnTo>
                  <a:cubicBezTo>
                    <a:pt x="7264" y="399"/>
                    <a:pt x="6563" y="1"/>
                    <a:pt x="5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8"/>
            <p:cNvSpPr/>
            <p:nvPr/>
          </p:nvSpPr>
          <p:spPr>
            <a:xfrm>
              <a:off x="2776148" y="1890716"/>
              <a:ext cx="80001" cy="77221"/>
            </a:xfrm>
            <a:custGeom>
              <a:avLst/>
              <a:gdLst/>
              <a:ahLst/>
              <a:cxnLst/>
              <a:rect l="l" t="t" r="r" b="b"/>
              <a:pathLst>
                <a:path w="2648" h="2556" extrusionOk="0">
                  <a:moveTo>
                    <a:pt x="500" y="1"/>
                  </a:moveTo>
                  <a:cubicBezTo>
                    <a:pt x="383" y="1"/>
                    <a:pt x="267" y="44"/>
                    <a:pt x="178" y="131"/>
                  </a:cubicBezTo>
                  <a:cubicBezTo>
                    <a:pt x="0" y="308"/>
                    <a:pt x="0" y="597"/>
                    <a:pt x="178" y="774"/>
                  </a:cubicBezTo>
                  <a:lnTo>
                    <a:pt x="1826" y="2422"/>
                  </a:lnTo>
                  <a:cubicBezTo>
                    <a:pt x="1915" y="2511"/>
                    <a:pt x="2031" y="2555"/>
                    <a:pt x="2148" y="2555"/>
                  </a:cubicBezTo>
                  <a:cubicBezTo>
                    <a:pt x="2264" y="2555"/>
                    <a:pt x="2381" y="2511"/>
                    <a:pt x="2470" y="2422"/>
                  </a:cubicBezTo>
                  <a:cubicBezTo>
                    <a:pt x="2647" y="2244"/>
                    <a:pt x="2647" y="1961"/>
                    <a:pt x="2470" y="1783"/>
                  </a:cubicBezTo>
                  <a:lnTo>
                    <a:pt x="822" y="131"/>
                  </a:lnTo>
                  <a:cubicBezTo>
                    <a:pt x="733" y="44"/>
                    <a:pt x="616" y="1"/>
                    <a:pt x="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8"/>
            <p:cNvSpPr/>
            <p:nvPr/>
          </p:nvSpPr>
          <p:spPr>
            <a:xfrm>
              <a:off x="2987479" y="1890625"/>
              <a:ext cx="80001" cy="77312"/>
            </a:xfrm>
            <a:custGeom>
              <a:avLst/>
              <a:gdLst/>
              <a:ahLst/>
              <a:cxnLst/>
              <a:rect l="l" t="t" r="r" b="b"/>
              <a:pathLst>
                <a:path w="2648" h="2559" extrusionOk="0">
                  <a:moveTo>
                    <a:pt x="2150" y="1"/>
                  </a:moveTo>
                  <a:cubicBezTo>
                    <a:pt x="2032" y="1"/>
                    <a:pt x="1915" y="47"/>
                    <a:pt x="1826" y="138"/>
                  </a:cubicBezTo>
                  <a:lnTo>
                    <a:pt x="178" y="1786"/>
                  </a:lnTo>
                  <a:cubicBezTo>
                    <a:pt x="0" y="1964"/>
                    <a:pt x="0" y="2247"/>
                    <a:pt x="178" y="2425"/>
                  </a:cubicBezTo>
                  <a:cubicBezTo>
                    <a:pt x="267" y="2514"/>
                    <a:pt x="382" y="2558"/>
                    <a:pt x="498" y="2558"/>
                  </a:cubicBezTo>
                  <a:cubicBezTo>
                    <a:pt x="614" y="2558"/>
                    <a:pt x="730" y="2514"/>
                    <a:pt x="822" y="2425"/>
                  </a:cubicBezTo>
                  <a:lnTo>
                    <a:pt x="2469" y="777"/>
                  </a:lnTo>
                  <a:cubicBezTo>
                    <a:pt x="2647" y="600"/>
                    <a:pt x="2647" y="311"/>
                    <a:pt x="2469" y="134"/>
                  </a:cubicBezTo>
                  <a:cubicBezTo>
                    <a:pt x="2381" y="45"/>
                    <a:pt x="2265" y="1"/>
                    <a:pt x="2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8"/>
            <p:cNvSpPr/>
            <p:nvPr/>
          </p:nvSpPr>
          <p:spPr>
            <a:xfrm>
              <a:off x="2789048" y="2099358"/>
              <a:ext cx="101058" cy="9658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2514" y="1"/>
                  </a:moveTo>
                  <a:cubicBezTo>
                    <a:pt x="2320" y="1"/>
                    <a:pt x="2127" y="75"/>
                    <a:pt x="1980" y="224"/>
                  </a:cubicBezTo>
                  <a:lnTo>
                    <a:pt x="299" y="1906"/>
                  </a:lnTo>
                  <a:cubicBezTo>
                    <a:pt x="1" y="2199"/>
                    <a:pt x="1" y="2679"/>
                    <a:pt x="299" y="2977"/>
                  </a:cubicBezTo>
                  <a:cubicBezTo>
                    <a:pt x="445" y="3123"/>
                    <a:pt x="639" y="3197"/>
                    <a:pt x="833" y="3197"/>
                  </a:cubicBezTo>
                  <a:cubicBezTo>
                    <a:pt x="1027" y="3197"/>
                    <a:pt x="1221" y="3123"/>
                    <a:pt x="1370" y="2977"/>
                  </a:cubicBezTo>
                  <a:lnTo>
                    <a:pt x="3051" y="1295"/>
                  </a:lnTo>
                  <a:cubicBezTo>
                    <a:pt x="3345" y="998"/>
                    <a:pt x="3345" y="517"/>
                    <a:pt x="3051" y="224"/>
                  </a:cubicBezTo>
                  <a:cubicBezTo>
                    <a:pt x="2903" y="75"/>
                    <a:pt x="2708" y="1"/>
                    <a:pt x="2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8"/>
            <p:cNvSpPr/>
            <p:nvPr/>
          </p:nvSpPr>
          <p:spPr>
            <a:xfrm>
              <a:off x="2953491" y="2099358"/>
              <a:ext cx="101058" cy="9658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831" y="1"/>
                  </a:moveTo>
                  <a:cubicBezTo>
                    <a:pt x="637" y="1"/>
                    <a:pt x="443" y="75"/>
                    <a:pt x="294" y="224"/>
                  </a:cubicBezTo>
                  <a:cubicBezTo>
                    <a:pt x="1" y="517"/>
                    <a:pt x="1" y="998"/>
                    <a:pt x="294" y="1295"/>
                  </a:cubicBezTo>
                  <a:lnTo>
                    <a:pt x="1975" y="2977"/>
                  </a:lnTo>
                  <a:cubicBezTo>
                    <a:pt x="2124" y="3123"/>
                    <a:pt x="2319" y="3197"/>
                    <a:pt x="2513" y="3197"/>
                  </a:cubicBezTo>
                  <a:cubicBezTo>
                    <a:pt x="2707" y="3197"/>
                    <a:pt x="2900" y="3123"/>
                    <a:pt x="3047" y="2977"/>
                  </a:cubicBezTo>
                  <a:cubicBezTo>
                    <a:pt x="3345" y="2679"/>
                    <a:pt x="3345" y="2199"/>
                    <a:pt x="3047" y="1906"/>
                  </a:cubicBezTo>
                  <a:lnTo>
                    <a:pt x="1365" y="224"/>
                  </a:lnTo>
                  <a:cubicBezTo>
                    <a:pt x="1219" y="75"/>
                    <a:pt x="1025" y="1"/>
                    <a:pt x="8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8"/>
            <p:cNvSpPr/>
            <p:nvPr/>
          </p:nvSpPr>
          <p:spPr>
            <a:xfrm>
              <a:off x="2781949" y="1893918"/>
              <a:ext cx="279579" cy="279579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"/>
                  </a:moveTo>
                  <a:cubicBezTo>
                    <a:pt x="2076" y="1"/>
                    <a:pt x="0" y="2071"/>
                    <a:pt x="0" y="4627"/>
                  </a:cubicBezTo>
                  <a:cubicBezTo>
                    <a:pt x="0" y="7183"/>
                    <a:pt x="2076" y="9253"/>
                    <a:pt x="4627" y="9253"/>
                  </a:cubicBezTo>
                  <a:cubicBezTo>
                    <a:pt x="7183" y="9253"/>
                    <a:pt x="9253" y="7183"/>
                    <a:pt x="9253" y="4627"/>
                  </a:cubicBezTo>
                  <a:cubicBezTo>
                    <a:pt x="9253" y="2071"/>
                    <a:pt x="7183" y="1"/>
                    <a:pt x="4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2807206" y="1920625"/>
              <a:ext cx="240093" cy="226105"/>
            </a:xfrm>
            <a:custGeom>
              <a:avLst/>
              <a:gdLst/>
              <a:ahLst/>
              <a:cxnLst/>
              <a:rect l="l" t="t" r="r" b="b"/>
              <a:pathLst>
                <a:path w="7947" h="7484" extrusionOk="0">
                  <a:moveTo>
                    <a:pt x="3790" y="0"/>
                  </a:moveTo>
                  <a:cubicBezTo>
                    <a:pt x="3347" y="0"/>
                    <a:pt x="2900" y="79"/>
                    <a:pt x="2470" y="241"/>
                  </a:cubicBezTo>
                  <a:cubicBezTo>
                    <a:pt x="1057" y="774"/>
                    <a:pt x="101" y="2110"/>
                    <a:pt x="48" y="3623"/>
                  </a:cubicBezTo>
                  <a:cubicBezTo>
                    <a:pt x="0" y="5136"/>
                    <a:pt x="870" y="6529"/>
                    <a:pt x="2249" y="7154"/>
                  </a:cubicBezTo>
                  <a:cubicBezTo>
                    <a:pt x="2742" y="7375"/>
                    <a:pt x="3266" y="7483"/>
                    <a:pt x="3786" y="7483"/>
                  </a:cubicBezTo>
                  <a:cubicBezTo>
                    <a:pt x="4720" y="7483"/>
                    <a:pt x="5642" y="7135"/>
                    <a:pt x="6351" y="6472"/>
                  </a:cubicBezTo>
                  <a:cubicBezTo>
                    <a:pt x="7869" y="5059"/>
                    <a:pt x="7946" y="2686"/>
                    <a:pt x="6524" y="1187"/>
                  </a:cubicBezTo>
                  <a:cubicBezTo>
                    <a:pt x="5802" y="414"/>
                    <a:pt x="4806" y="0"/>
                    <a:pt x="3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2905182" y="1948934"/>
              <a:ext cx="30484" cy="108732"/>
            </a:xfrm>
            <a:custGeom>
              <a:avLst/>
              <a:gdLst/>
              <a:ahLst/>
              <a:cxnLst/>
              <a:rect l="l" t="t" r="r" b="b"/>
              <a:pathLst>
                <a:path w="1009" h="3599" extrusionOk="0">
                  <a:moveTo>
                    <a:pt x="505" y="0"/>
                  </a:moveTo>
                  <a:cubicBezTo>
                    <a:pt x="226" y="0"/>
                    <a:pt x="0" y="226"/>
                    <a:pt x="0" y="505"/>
                  </a:cubicBezTo>
                  <a:lnTo>
                    <a:pt x="0" y="3094"/>
                  </a:lnTo>
                  <a:cubicBezTo>
                    <a:pt x="0" y="3373"/>
                    <a:pt x="226" y="3599"/>
                    <a:pt x="505" y="3599"/>
                  </a:cubicBezTo>
                  <a:cubicBezTo>
                    <a:pt x="783" y="3599"/>
                    <a:pt x="1009" y="3373"/>
                    <a:pt x="1009" y="3094"/>
                  </a:cubicBezTo>
                  <a:lnTo>
                    <a:pt x="1009" y="505"/>
                  </a:lnTo>
                  <a:cubicBezTo>
                    <a:pt x="1009" y="226"/>
                    <a:pt x="783" y="0"/>
                    <a:pt x="5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2903732" y="2027786"/>
              <a:ext cx="75499" cy="72508"/>
            </a:xfrm>
            <a:custGeom>
              <a:avLst/>
              <a:gdLst/>
              <a:ahLst/>
              <a:cxnLst/>
              <a:rect l="l" t="t" r="r" b="b"/>
              <a:pathLst>
                <a:path w="2499" h="2400" extrusionOk="0">
                  <a:moveTo>
                    <a:pt x="553" y="0"/>
                  </a:moveTo>
                  <a:cubicBezTo>
                    <a:pt x="424" y="0"/>
                    <a:pt x="296" y="49"/>
                    <a:pt x="197" y="148"/>
                  </a:cubicBezTo>
                  <a:cubicBezTo>
                    <a:pt x="0" y="345"/>
                    <a:pt x="0" y="667"/>
                    <a:pt x="197" y="864"/>
                  </a:cubicBezTo>
                  <a:lnTo>
                    <a:pt x="1590" y="2252"/>
                  </a:lnTo>
                  <a:cubicBezTo>
                    <a:pt x="1689" y="2351"/>
                    <a:pt x="1817" y="2400"/>
                    <a:pt x="1946" y="2400"/>
                  </a:cubicBezTo>
                  <a:cubicBezTo>
                    <a:pt x="2074" y="2400"/>
                    <a:pt x="2203" y="2351"/>
                    <a:pt x="2301" y="2252"/>
                  </a:cubicBezTo>
                  <a:cubicBezTo>
                    <a:pt x="2498" y="2055"/>
                    <a:pt x="2498" y="1738"/>
                    <a:pt x="2301" y="1541"/>
                  </a:cubicBezTo>
                  <a:lnTo>
                    <a:pt x="908" y="148"/>
                  </a:lnTo>
                  <a:cubicBezTo>
                    <a:pt x="810" y="49"/>
                    <a:pt x="681" y="0"/>
                    <a:pt x="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3007207" y="1841229"/>
              <a:ext cx="111058" cy="103233"/>
            </a:xfrm>
            <a:custGeom>
              <a:avLst/>
              <a:gdLst/>
              <a:ahLst/>
              <a:cxnLst/>
              <a:rect l="l" t="t" r="r" b="b"/>
              <a:pathLst>
                <a:path w="3676" h="3417" extrusionOk="0">
                  <a:moveTo>
                    <a:pt x="1760" y="1"/>
                  </a:moveTo>
                  <a:cubicBezTo>
                    <a:pt x="1307" y="1"/>
                    <a:pt x="858" y="174"/>
                    <a:pt x="519" y="510"/>
                  </a:cubicBezTo>
                  <a:lnTo>
                    <a:pt x="346" y="683"/>
                  </a:lnTo>
                  <a:cubicBezTo>
                    <a:pt x="0" y="1029"/>
                    <a:pt x="0" y="1586"/>
                    <a:pt x="346" y="1927"/>
                  </a:cubicBezTo>
                  <a:lnTo>
                    <a:pt x="1576" y="3157"/>
                  </a:lnTo>
                  <a:cubicBezTo>
                    <a:pt x="1745" y="3326"/>
                    <a:pt x="1970" y="3416"/>
                    <a:pt x="2197" y="3416"/>
                  </a:cubicBezTo>
                  <a:cubicBezTo>
                    <a:pt x="2305" y="3416"/>
                    <a:pt x="2414" y="3396"/>
                    <a:pt x="2518" y="3354"/>
                  </a:cubicBezTo>
                  <a:cubicBezTo>
                    <a:pt x="2633" y="3311"/>
                    <a:pt x="2734" y="3243"/>
                    <a:pt x="2820" y="3157"/>
                  </a:cubicBezTo>
                  <a:lnTo>
                    <a:pt x="2998" y="2984"/>
                  </a:lnTo>
                  <a:cubicBezTo>
                    <a:pt x="3675" y="2297"/>
                    <a:pt x="3675" y="1192"/>
                    <a:pt x="2998" y="510"/>
                  </a:cubicBezTo>
                  <a:cubicBezTo>
                    <a:pt x="2916" y="428"/>
                    <a:pt x="2825" y="356"/>
                    <a:pt x="2734" y="294"/>
                  </a:cubicBezTo>
                  <a:cubicBezTo>
                    <a:pt x="2437" y="97"/>
                    <a:pt x="2097" y="1"/>
                    <a:pt x="17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2785151" y="1914372"/>
              <a:ext cx="260123" cy="238733"/>
            </a:xfrm>
            <a:custGeom>
              <a:avLst/>
              <a:gdLst/>
              <a:ahLst/>
              <a:cxnLst/>
              <a:rect l="l" t="t" r="r" b="b"/>
              <a:pathLst>
                <a:path w="8610" h="7902" extrusionOk="0">
                  <a:moveTo>
                    <a:pt x="4580" y="1"/>
                  </a:moveTo>
                  <a:cubicBezTo>
                    <a:pt x="2561" y="1"/>
                    <a:pt x="577" y="1533"/>
                    <a:pt x="577" y="3950"/>
                  </a:cubicBezTo>
                  <a:cubicBezTo>
                    <a:pt x="577" y="6334"/>
                    <a:pt x="2542" y="7902"/>
                    <a:pt x="4570" y="7902"/>
                  </a:cubicBezTo>
                  <a:cubicBezTo>
                    <a:pt x="5603" y="7902"/>
                    <a:pt x="6652" y="7495"/>
                    <a:pt x="7466" y="6583"/>
                  </a:cubicBezTo>
                  <a:cubicBezTo>
                    <a:pt x="7730" y="6285"/>
                    <a:pt x="7951" y="5948"/>
                    <a:pt x="8119" y="5583"/>
                  </a:cubicBezTo>
                  <a:cubicBezTo>
                    <a:pt x="8191" y="5420"/>
                    <a:pt x="8057" y="5292"/>
                    <a:pt x="7922" y="5292"/>
                  </a:cubicBezTo>
                  <a:cubicBezTo>
                    <a:pt x="7851" y="5292"/>
                    <a:pt x="7780" y="5328"/>
                    <a:pt x="7740" y="5415"/>
                  </a:cubicBezTo>
                  <a:cubicBezTo>
                    <a:pt x="7163" y="6674"/>
                    <a:pt x="5909" y="7486"/>
                    <a:pt x="4521" y="7486"/>
                  </a:cubicBezTo>
                  <a:cubicBezTo>
                    <a:pt x="1658" y="7486"/>
                    <a:pt x="0" y="4253"/>
                    <a:pt x="1610" y="1937"/>
                  </a:cubicBezTo>
                  <a:cubicBezTo>
                    <a:pt x="2312" y="926"/>
                    <a:pt x="3418" y="413"/>
                    <a:pt x="4525" y="413"/>
                  </a:cubicBezTo>
                  <a:cubicBezTo>
                    <a:pt x="5622" y="413"/>
                    <a:pt x="6720" y="916"/>
                    <a:pt x="7427" y="1937"/>
                  </a:cubicBezTo>
                  <a:cubicBezTo>
                    <a:pt x="7980" y="2734"/>
                    <a:pt x="8181" y="3729"/>
                    <a:pt x="7980" y="4680"/>
                  </a:cubicBezTo>
                  <a:cubicBezTo>
                    <a:pt x="7946" y="4833"/>
                    <a:pt x="8067" y="4926"/>
                    <a:pt x="8185" y="4926"/>
                  </a:cubicBezTo>
                  <a:cubicBezTo>
                    <a:pt x="8273" y="4926"/>
                    <a:pt x="8359" y="4876"/>
                    <a:pt x="8383" y="4762"/>
                  </a:cubicBezTo>
                  <a:cubicBezTo>
                    <a:pt x="8609" y="3695"/>
                    <a:pt x="8383" y="2581"/>
                    <a:pt x="7759" y="1687"/>
                  </a:cubicBezTo>
                  <a:cubicBezTo>
                    <a:pt x="6944" y="520"/>
                    <a:pt x="5756" y="1"/>
                    <a:pt x="4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2898777" y="1942680"/>
              <a:ext cx="93113" cy="163838"/>
            </a:xfrm>
            <a:custGeom>
              <a:avLst/>
              <a:gdLst/>
              <a:ahLst/>
              <a:cxnLst/>
              <a:rect l="l" t="t" r="r" b="b"/>
              <a:pathLst>
                <a:path w="3082" h="5423" extrusionOk="0">
                  <a:moveTo>
                    <a:pt x="717" y="376"/>
                  </a:moveTo>
                  <a:cubicBezTo>
                    <a:pt x="894" y="376"/>
                    <a:pt x="1034" y="534"/>
                    <a:pt x="1014" y="712"/>
                  </a:cubicBezTo>
                  <a:lnTo>
                    <a:pt x="1014" y="2677"/>
                  </a:lnTo>
                  <a:cubicBezTo>
                    <a:pt x="918" y="2633"/>
                    <a:pt x="816" y="2612"/>
                    <a:pt x="715" y="2612"/>
                  </a:cubicBezTo>
                  <a:cubicBezTo>
                    <a:pt x="613" y="2612"/>
                    <a:pt x="512" y="2633"/>
                    <a:pt x="419" y="2677"/>
                  </a:cubicBezTo>
                  <a:lnTo>
                    <a:pt x="419" y="712"/>
                  </a:lnTo>
                  <a:cubicBezTo>
                    <a:pt x="395" y="534"/>
                    <a:pt x="534" y="376"/>
                    <a:pt x="717" y="376"/>
                  </a:cubicBezTo>
                  <a:close/>
                  <a:moveTo>
                    <a:pt x="751" y="3027"/>
                  </a:moveTo>
                  <a:cubicBezTo>
                    <a:pt x="883" y="3027"/>
                    <a:pt x="921" y="3102"/>
                    <a:pt x="2321" y="4502"/>
                  </a:cubicBezTo>
                  <a:lnTo>
                    <a:pt x="2316" y="4502"/>
                  </a:lnTo>
                  <a:cubicBezTo>
                    <a:pt x="2465" y="4613"/>
                    <a:pt x="2480" y="4824"/>
                    <a:pt x="2350" y="4954"/>
                  </a:cubicBezTo>
                  <a:cubicBezTo>
                    <a:pt x="2291" y="5013"/>
                    <a:pt x="2214" y="5042"/>
                    <a:pt x="2138" y="5042"/>
                  </a:cubicBezTo>
                  <a:cubicBezTo>
                    <a:pt x="2048" y="5042"/>
                    <a:pt x="1958" y="5001"/>
                    <a:pt x="1898" y="4920"/>
                  </a:cubicBezTo>
                  <a:lnTo>
                    <a:pt x="510" y="3537"/>
                  </a:lnTo>
                  <a:cubicBezTo>
                    <a:pt x="327" y="3344"/>
                    <a:pt x="457" y="3032"/>
                    <a:pt x="721" y="3027"/>
                  </a:cubicBezTo>
                  <a:cubicBezTo>
                    <a:pt x="732" y="3027"/>
                    <a:pt x="742" y="3027"/>
                    <a:pt x="751" y="3027"/>
                  </a:cubicBezTo>
                  <a:close/>
                  <a:moveTo>
                    <a:pt x="717" y="1"/>
                  </a:moveTo>
                  <a:cubicBezTo>
                    <a:pt x="327" y="1"/>
                    <a:pt x="6" y="318"/>
                    <a:pt x="6" y="712"/>
                  </a:cubicBezTo>
                  <a:lnTo>
                    <a:pt x="6" y="3306"/>
                  </a:lnTo>
                  <a:cubicBezTo>
                    <a:pt x="1" y="3498"/>
                    <a:pt x="78" y="3685"/>
                    <a:pt x="217" y="3820"/>
                  </a:cubicBezTo>
                  <a:cubicBezTo>
                    <a:pt x="1629" y="5204"/>
                    <a:pt x="1610" y="5285"/>
                    <a:pt x="1865" y="5376"/>
                  </a:cubicBezTo>
                  <a:cubicBezTo>
                    <a:pt x="1953" y="5408"/>
                    <a:pt x="2038" y="5423"/>
                    <a:pt x="2120" y="5423"/>
                  </a:cubicBezTo>
                  <a:cubicBezTo>
                    <a:pt x="2703" y="5423"/>
                    <a:pt x="3081" y="4681"/>
                    <a:pt x="2609" y="4209"/>
                  </a:cubicBezTo>
                  <a:lnTo>
                    <a:pt x="1428" y="3027"/>
                  </a:lnTo>
                  <a:lnTo>
                    <a:pt x="1428" y="712"/>
                  </a:lnTo>
                  <a:cubicBezTo>
                    <a:pt x="1428" y="318"/>
                    <a:pt x="1110" y="1"/>
                    <a:pt x="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2955968" y="209117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2956119" y="2091442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2725211" y="1841138"/>
              <a:ext cx="111061" cy="103327"/>
            </a:xfrm>
            <a:custGeom>
              <a:avLst/>
              <a:gdLst/>
              <a:ahLst/>
              <a:cxnLst/>
              <a:rect l="l" t="t" r="r" b="b"/>
              <a:pathLst>
                <a:path w="3676" h="3420" extrusionOk="0">
                  <a:moveTo>
                    <a:pt x="1922" y="0"/>
                  </a:moveTo>
                  <a:cubicBezTo>
                    <a:pt x="1474" y="0"/>
                    <a:pt x="1026" y="170"/>
                    <a:pt x="682" y="508"/>
                  </a:cubicBezTo>
                  <a:cubicBezTo>
                    <a:pt x="668" y="527"/>
                    <a:pt x="649" y="547"/>
                    <a:pt x="634" y="561"/>
                  </a:cubicBezTo>
                  <a:cubicBezTo>
                    <a:pt x="0" y="1253"/>
                    <a:pt x="24" y="2319"/>
                    <a:pt x="682" y="2987"/>
                  </a:cubicBezTo>
                  <a:lnTo>
                    <a:pt x="860" y="3160"/>
                  </a:lnTo>
                  <a:cubicBezTo>
                    <a:pt x="1031" y="3333"/>
                    <a:pt x="1255" y="3419"/>
                    <a:pt x="1480" y="3419"/>
                  </a:cubicBezTo>
                  <a:cubicBezTo>
                    <a:pt x="1706" y="3419"/>
                    <a:pt x="1931" y="3333"/>
                    <a:pt x="2104" y="3160"/>
                  </a:cubicBezTo>
                  <a:lnTo>
                    <a:pt x="3334" y="1930"/>
                  </a:lnTo>
                  <a:cubicBezTo>
                    <a:pt x="3675" y="1589"/>
                    <a:pt x="3675" y="1032"/>
                    <a:pt x="3334" y="686"/>
                  </a:cubicBezTo>
                  <a:lnTo>
                    <a:pt x="3161" y="508"/>
                  </a:lnTo>
                  <a:cubicBezTo>
                    <a:pt x="2818" y="170"/>
                    <a:pt x="2370" y="0"/>
                    <a:pt x="1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2718534" y="1784068"/>
              <a:ext cx="404243" cy="418171"/>
            </a:xfrm>
            <a:custGeom>
              <a:avLst/>
              <a:gdLst/>
              <a:ahLst/>
              <a:cxnLst/>
              <a:rect l="l" t="t" r="r" b="b"/>
              <a:pathLst>
                <a:path w="13380" h="13841" extrusionOk="0">
                  <a:moveTo>
                    <a:pt x="7634" y="413"/>
                  </a:moveTo>
                  <a:cubicBezTo>
                    <a:pt x="8316" y="413"/>
                    <a:pt x="8950" y="773"/>
                    <a:pt x="9301" y="1360"/>
                  </a:cubicBezTo>
                  <a:cubicBezTo>
                    <a:pt x="9421" y="1508"/>
                    <a:pt x="9546" y="1950"/>
                    <a:pt x="10074" y="2123"/>
                  </a:cubicBezTo>
                  <a:cubicBezTo>
                    <a:pt x="9930" y="2248"/>
                    <a:pt x="9796" y="2383"/>
                    <a:pt x="9671" y="2527"/>
                  </a:cubicBezTo>
                  <a:cubicBezTo>
                    <a:pt x="9113" y="2239"/>
                    <a:pt x="8960" y="1782"/>
                    <a:pt x="8849" y="1629"/>
                  </a:cubicBezTo>
                  <a:cubicBezTo>
                    <a:pt x="8595" y="1201"/>
                    <a:pt x="8133" y="942"/>
                    <a:pt x="7634" y="942"/>
                  </a:cubicBezTo>
                  <a:lnTo>
                    <a:pt x="5674" y="942"/>
                  </a:lnTo>
                  <a:cubicBezTo>
                    <a:pt x="5174" y="942"/>
                    <a:pt x="4713" y="1201"/>
                    <a:pt x="4458" y="1629"/>
                  </a:cubicBezTo>
                  <a:cubicBezTo>
                    <a:pt x="4338" y="1797"/>
                    <a:pt x="4208" y="2181"/>
                    <a:pt x="3738" y="2469"/>
                  </a:cubicBezTo>
                  <a:cubicBezTo>
                    <a:pt x="3723" y="2455"/>
                    <a:pt x="3714" y="2445"/>
                    <a:pt x="3699" y="2431"/>
                  </a:cubicBezTo>
                  <a:lnTo>
                    <a:pt x="3526" y="2258"/>
                  </a:lnTo>
                  <a:cubicBezTo>
                    <a:pt x="3464" y="2195"/>
                    <a:pt x="3401" y="2138"/>
                    <a:pt x="3334" y="2090"/>
                  </a:cubicBezTo>
                  <a:cubicBezTo>
                    <a:pt x="3776" y="1888"/>
                    <a:pt x="3882" y="1523"/>
                    <a:pt x="4007" y="1360"/>
                  </a:cubicBezTo>
                  <a:cubicBezTo>
                    <a:pt x="4357" y="773"/>
                    <a:pt x="4987" y="413"/>
                    <a:pt x="5674" y="413"/>
                  </a:cubicBezTo>
                  <a:close/>
                  <a:moveTo>
                    <a:pt x="3219" y="4444"/>
                  </a:moveTo>
                  <a:lnTo>
                    <a:pt x="3469" y="4694"/>
                  </a:lnTo>
                  <a:cubicBezTo>
                    <a:pt x="3349" y="4804"/>
                    <a:pt x="3228" y="4924"/>
                    <a:pt x="3118" y="5049"/>
                  </a:cubicBezTo>
                  <a:lnTo>
                    <a:pt x="2868" y="4799"/>
                  </a:lnTo>
                  <a:lnTo>
                    <a:pt x="3219" y="4444"/>
                  </a:lnTo>
                  <a:close/>
                  <a:moveTo>
                    <a:pt x="10233" y="4444"/>
                  </a:moveTo>
                  <a:lnTo>
                    <a:pt x="10588" y="4794"/>
                  </a:lnTo>
                  <a:lnTo>
                    <a:pt x="10338" y="5049"/>
                  </a:lnTo>
                  <a:cubicBezTo>
                    <a:pt x="10228" y="4924"/>
                    <a:pt x="10108" y="4804"/>
                    <a:pt x="9988" y="4694"/>
                  </a:cubicBezTo>
                  <a:lnTo>
                    <a:pt x="10233" y="4444"/>
                  </a:lnTo>
                  <a:close/>
                  <a:moveTo>
                    <a:pt x="2143" y="2095"/>
                  </a:moveTo>
                  <a:cubicBezTo>
                    <a:pt x="2959" y="2095"/>
                    <a:pt x="3344" y="2681"/>
                    <a:pt x="3411" y="2719"/>
                  </a:cubicBezTo>
                  <a:cubicBezTo>
                    <a:pt x="3603" y="2916"/>
                    <a:pt x="3661" y="3204"/>
                    <a:pt x="3555" y="3459"/>
                  </a:cubicBezTo>
                  <a:cubicBezTo>
                    <a:pt x="3488" y="3627"/>
                    <a:pt x="3536" y="3545"/>
                    <a:pt x="2181" y="4905"/>
                  </a:cubicBezTo>
                  <a:cubicBezTo>
                    <a:pt x="2049" y="5037"/>
                    <a:pt x="1876" y="5103"/>
                    <a:pt x="1703" y="5103"/>
                  </a:cubicBezTo>
                  <a:cubicBezTo>
                    <a:pt x="1530" y="5103"/>
                    <a:pt x="1357" y="5037"/>
                    <a:pt x="1225" y="4905"/>
                  </a:cubicBezTo>
                  <a:lnTo>
                    <a:pt x="1052" y="4732"/>
                  </a:lnTo>
                  <a:cubicBezTo>
                    <a:pt x="96" y="3776"/>
                    <a:pt x="745" y="2095"/>
                    <a:pt x="2143" y="2095"/>
                  </a:cubicBezTo>
                  <a:close/>
                  <a:moveTo>
                    <a:pt x="7634" y="1355"/>
                  </a:moveTo>
                  <a:cubicBezTo>
                    <a:pt x="7989" y="1355"/>
                    <a:pt x="8316" y="1537"/>
                    <a:pt x="8498" y="1840"/>
                  </a:cubicBezTo>
                  <a:cubicBezTo>
                    <a:pt x="8609" y="1994"/>
                    <a:pt x="8806" y="2541"/>
                    <a:pt x="9483" y="2892"/>
                  </a:cubicBezTo>
                  <a:cubicBezTo>
                    <a:pt x="9373" y="3272"/>
                    <a:pt x="9474" y="3685"/>
                    <a:pt x="9757" y="3963"/>
                  </a:cubicBezTo>
                  <a:lnTo>
                    <a:pt x="9945" y="4155"/>
                  </a:lnTo>
                  <a:lnTo>
                    <a:pt x="9671" y="4429"/>
                  </a:lnTo>
                  <a:cubicBezTo>
                    <a:pt x="8812" y="3771"/>
                    <a:pt x="7775" y="3430"/>
                    <a:pt x="6727" y="3430"/>
                  </a:cubicBezTo>
                  <a:cubicBezTo>
                    <a:pt x="6123" y="3430"/>
                    <a:pt x="5514" y="3544"/>
                    <a:pt x="4934" y="3776"/>
                  </a:cubicBezTo>
                  <a:cubicBezTo>
                    <a:pt x="4709" y="3865"/>
                    <a:pt x="4803" y="4172"/>
                    <a:pt x="5004" y="4172"/>
                  </a:cubicBezTo>
                  <a:cubicBezTo>
                    <a:pt x="5030" y="4172"/>
                    <a:pt x="5058" y="4167"/>
                    <a:pt x="5088" y="4155"/>
                  </a:cubicBezTo>
                  <a:cubicBezTo>
                    <a:pt x="5630" y="3939"/>
                    <a:pt x="6182" y="3839"/>
                    <a:pt x="6722" y="3839"/>
                  </a:cubicBezTo>
                  <a:cubicBezTo>
                    <a:pt x="9050" y="3839"/>
                    <a:pt x="11146" y="5709"/>
                    <a:pt x="11146" y="8263"/>
                  </a:cubicBezTo>
                  <a:cubicBezTo>
                    <a:pt x="11146" y="10813"/>
                    <a:pt x="9054" y="12685"/>
                    <a:pt x="6729" y="12685"/>
                  </a:cubicBezTo>
                  <a:cubicBezTo>
                    <a:pt x="6175" y="12685"/>
                    <a:pt x="5609" y="12579"/>
                    <a:pt x="5054" y="12351"/>
                  </a:cubicBezTo>
                  <a:cubicBezTo>
                    <a:pt x="1768" y="11011"/>
                    <a:pt x="1297" y="6442"/>
                    <a:pt x="4381" y="4511"/>
                  </a:cubicBezTo>
                  <a:cubicBezTo>
                    <a:pt x="4564" y="4385"/>
                    <a:pt x="4445" y="4132"/>
                    <a:pt x="4267" y="4132"/>
                  </a:cubicBezTo>
                  <a:cubicBezTo>
                    <a:pt x="4235" y="4132"/>
                    <a:pt x="4200" y="4141"/>
                    <a:pt x="4165" y="4160"/>
                  </a:cubicBezTo>
                  <a:cubicBezTo>
                    <a:pt x="4036" y="4247"/>
                    <a:pt x="3906" y="4333"/>
                    <a:pt x="3781" y="4429"/>
                  </a:cubicBezTo>
                  <a:lnTo>
                    <a:pt x="3507" y="4155"/>
                  </a:lnTo>
                  <a:cubicBezTo>
                    <a:pt x="3598" y="4040"/>
                    <a:pt x="4016" y="3786"/>
                    <a:pt x="4016" y="3195"/>
                  </a:cubicBezTo>
                  <a:cubicBezTo>
                    <a:pt x="4016" y="3070"/>
                    <a:pt x="3992" y="2945"/>
                    <a:pt x="3954" y="2825"/>
                  </a:cubicBezTo>
                  <a:cubicBezTo>
                    <a:pt x="4526" y="2474"/>
                    <a:pt x="4698" y="1998"/>
                    <a:pt x="4814" y="1840"/>
                  </a:cubicBezTo>
                  <a:cubicBezTo>
                    <a:pt x="4992" y="1537"/>
                    <a:pt x="5318" y="1355"/>
                    <a:pt x="5674" y="1355"/>
                  </a:cubicBezTo>
                  <a:close/>
                  <a:moveTo>
                    <a:pt x="3449" y="11813"/>
                  </a:moveTo>
                  <a:cubicBezTo>
                    <a:pt x="3728" y="12068"/>
                    <a:pt x="4031" y="12289"/>
                    <a:pt x="4357" y="12471"/>
                  </a:cubicBezTo>
                  <a:lnTo>
                    <a:pt x="3560" y="13269"/>
                  </a:lnTo>
                  <a:cubicBezTo>
                    <a:pt x="3453" y="13367"/>
                    <a:pt x="3318" y="13415"/>
                    <a:pt x="3184" y="13415"/>
                  </a:cubicBezTo>
                  <a:cubicBezTo>
                    <a:pt x="3042" y="13415"/>
                    <a:pt x="2900" y="13361"/>
                    <a:pt x="2791" y="13254"/>
                  </a:cubicBezTo>
                  <a:cubicBezTo>
                    <a:pt x="2585" y="13043"/>
                    <a:pt x="2575" y="12707"/>
                    <a:pt x="2777" y="12486"/>
                  </a:cubicBezTo>
                  <a:lnTo>
                    <a:pt x="3449" y="11813"/>
                  </a:lnTo>
                  <a:close/>
                  <a:moveTo>
                    <a:pt x="10007" y="11808"/>
                  </a:moveTo>
                  <a:lnTo>
                    <a:pt x="10680" y="12486"/>
                  </a:lnTo>
                  <a:cubicBezTo>
                    <a:pt x="10910" y="12702"/>
                    <a:pt x="10920" y="13062"/>
                    <a:pt x="10694" y="13283"/>
                  </a:cubicBezTo>
                  <a:cubicBezTo>
                    <a:pt x="10586" y="13391"/>
                    <a:pt x="10444" y="13445"/>
                    <a:pt x="10303" y="13445"/>
                  </a:cubicBezTo>
                  <a:cubicBezTo>
                    <a:pt x="10156" y="13445"/>
                    <a:pt x="10009" y="13386"/>
                    <a:pt x="9901" y="13269"/>
                  </a:cubicBezTo>
                  <a:lnTo>
                    <a:pt x="9104" y="12471"/>
                  </a:lnTo>
                  <a:cubicBezTo>
                    <a:pt x="9430" y="12284"/>
                    <a:pt x="9733" y="12063"/>
                    <a:pt x="10007" y="11808"/>
                  </a:cubicBezTo>
                  <a:close/>
                  <a:moveTo>
                    <a:pt x="5674" y="0"/>
                  </a:moveTo>
                  <a:cubicBezTo>
                    <a:pt x="4843" y="0"/>
                    <a:pt x="4079" y="437"/>
                    <a:pt x="3651" y="1148"/>
                  </a:cubicBezTo>
                  <a:lnTo>
                    <a:pt x="3478" y="1432"/>
                  </a:lnTo>
                  <a:cubicBezTo>
                    <a:pt x="3296" y="1742"/>
                    <a:pt x="2998" y="1774"/>
                    <a:pt x="2837" y="1774"/>
                  </a:cubicBezTo>
                  <a:cubicBezTo>
                    <a:pt x="2794" y="1774"/>
                    <a:pt x="2761" y="1772"/>
                    <a:pt x="2742" y="1772"/>
                  </a:cubicBezTo>
                  <a:cubicBezTo>
                    <a:pt x="2736" y="1772"/>
                    <a:pt x="2732" y="1772"/>
                    <a:pt x="2729" y="1773"/>
                  </a:cubicBezTo>
                  <a:cubicBezTo>
                    <a:pt x="2533" y="1710"/>
                    <a:pt x="2334" y="1680"/>
                    <a:pt x="2137" y="1680"/>
                  </a:cubicBezTo>
                  <a:cubicBezTo>
                    <a:pt x="1469" y="1680"/>
                    <a:pt x="830" y="2026"/>
                    <a:pt x="466" y="2623"/>
                  </a:cubicBezTo>
                  <a:cubicBezTo>
                    <a:pt x="0" y="3392"/>
                    <a:pt x="120" y="4381"/>
                    <a:pt x="759" y="5020"/>
                  </a:cubicBezTo>
                  <a:cubicBezTo>
                    <a:pt x="855" y="5092"/>
                    <a:pt x="1119" y="5515"/>
                    <a:pt x="1701" y="5515"/>
                  </a:cubicBezTo>
                  <a:cubicBezTo>
                    <a:pt x="2253" y="5515"/>
                    <a:pt x="2522" y="5126"/>
                    <a:pt x="2575" y="5087"/>
                  </a:cubicBezTo>
                  <a:lnTo>
                    <a:pt x="2859" y="5371"/>
                  </a:lnTo>
                  <a:cubicBezTo>
                    <a:pt x="1403" y="7321"/>
                    <a:pt x="1682" y="9973"/>
                    <a:pt x="3161" y="11520"/>
                  </a:cubicBezTo>
                  <a:lnTo>
                    <a:pt x="2484" y="12197"/>
                  </a:lnTo>
                  <a:cubicBezTo>
                    <a:pt x="1883" y="12798"/>
                    <a:pt x="2306" y="13840"/>
                    <a:pt x="3166" y="13840"/>
                  </a:cubicBezTo>
                  <a:cubicBezTo>
                    <a:pt x="3421" y="13840"/>
                    <a:pt x="3666" y="13739"/>
                    <a:pt x="3848" y="13557"/>
                  </a:cubicBezTo>
                  <a:lnTo>
                    <a:pt x="4742" y="12663"/>
                  </a:lnTo>
                  <a:cubicBezTo>
                    <a:pt x="5373" y="12949"/>
                    <a:pt x="6051" y="13092"/>
                    <a:pt x="6728" y="13092"/>
                  </a:cubicBezTo>
                  <a:cubicBezTo>
                    <a:pt x="7406" y="13092"/>
                    <a:pt x="8083" y="12949"/>
                    <a:pt x="8715" y="12663"/>
                  </a:cubicBezTo>
                  <a:lnTo>
                    <a:pt x="9603" y="13557"/>
                  </a:lnTo>
                  <a:cubicBezTo>
                    <a:pt x="9786" y="13739"/>
                    <a:pt x="10031" y="13840"/>
                    <a:pt x="10286" y="13840"/>
                  </a:cubicBezTo>
                  <a:cubicBezTo>
                    <a:pt x="11141" y="13840"/>
                    <a:pt x="11578" y="12803"/>
                    <a:pt x="10968" y="12193"/>
                  </a:cubicBezTo>
                  <a:lnTo>
                    <a:pt x="10295" y="11520"/>
                  </a:lnTo>
                  <a:cubicBezTo>
                    <a:pt x="11857" y="9805"/>
                    <a:pt x="11981" y="7225"/>
                    <a:pt x="10593" y="5366"/>
                  </a:cubicBezTo>
                  <a:lnTo>
                    <a:pt x="10872" y="5087"/>
                  </a:lnTo>
                  <a:cubicBezTo>
                    <a:pt x="10934" y="5131"/>
                    <a:pt x="11189" y="5510"/>
                    <a:pt x="11751" y="5510"/>
                  </a:cubicBezTo>
                  <a:cubicBezTo>
                    <a:pt x="12039" y="5510"/>
                    <a:pt x="12313" y="5400"/>
                    <a:pt x="12519" y="5193"/>
                  </a:cubicBezTo>
                  <a:cubicBezTo>
                    <a:pt x="12568" y="5126"/>
                    <a:pt x="13379" y="4540"/>
                    <a:pt x="13255" y="3425"/>
                  </a:cubicBezTo>
                  <a:cubicBezTo>
                    <a:pt x="13241" y="3299"/>
                    <a:pt x="13147" y="3240"/>
                    <a:pt x="13053" y="3240"/>
                  </a:cubicBezTo>
                  <a:cubicBezTo>
                    <a:pt x="12942" y="3240"/>
                    <a:pt x="12831" y="3321"/>
                    <a:pt x="12846" y="3469"/>
                  </a:cubicBezTo>
                  <a:cubicBezTo>
                    <a:pt x="12947" y="4367"/>
                    <a:pt x="12284" y="4823"/>
                    <a:pt x="12231" y="4905"/>
                  </a:cubicBezTo>
                  <a:cubicBezTo>
                    <a:pt x="12099" y="5035"/>
                    <a:pt x="11926" y="5099"/>
                    <a:pt x="11753" y="5099"/>
                  </a:cubicBezTo>
                  <a:cubicBezTo>
                    <a:pt x="11580" y="5099"/>
                    <a:pt x="11407" y="5035"/>
                    <a:pt x="11275" y="4905"/>
                  </a:cubicBezTo>
                  <a:lnTo>
                    <a:pt x="10045" y="3675"/>
                  </a:lnTo>
                  <a:cubicBezTo>
                    <a:pt x="9781" y="3411"/>
                    <a:pt x="9781" y="2983"/>
                    <a:pt x="10045" y="2719"/>
                  </a:cubicBezTo>
                  <a:cubicBezTo>
                    <a:pt x="10137" y="2657"/>
                    <a:pt x="10511" y="2095"/>
                    <a:pt x="11314" y="2095"/>
                  </a:cubicBezTo>
                  <a:cubicBezTo>
                    <a:pt x="11833" y="2095"/>
                    <a:pt x="12323" y="2354"/>
                    <a:pt x="12606" y="2791"/>
                  </a:cubicBezTo>
                  <a:cubicBezTo>
                    <a:pt x="12650" y="2859"/>
                    <a:pt x="12711" y="2888"/>
                    <a:pt x="12772" y="2888"/>
                  </a:cubicBezTo>
                  <a:cubicBezTo>
                    <a:pt x="12916" y="2888"/>
                    <a:pt x="13057" y="2728"/>
                    <a:pt x="12952" y="2565"/>
                  </a:cubicBezTo>
                  <a:cubicBezTo>
                    <a:pt x="12583" y="2005"/>
                    <a:pt x="11962" y="1682"/>
                    <a:pt x="11315" y="1682"/>
                  </a:cubicBezTo>
                  <a:cubicBezTo>
                    <a:pt x="11120" y="1682"/>
                    <a:pt x="10922" y="1711"/>
                    <a:pt x="10728" y="1773"/>
                  </a:cubicBezTo>
                  <a:lnTo>
                    <a:pt x="10425" y="1773"/>
                  </a:lnTo>
                  <a:cubicBezTo>
                    <a:pt x="10180" y="1773"/>
                    <a:pt x="9949" y="1643"/>
                    <a:pt x="9824" y="1432"/>
                  </a:cubicBezTo>
                  <a:lnTo>
                    <a:pt x="9651" y="1148"/>
                  </a:lnTo>
                  <a:cubicBezTo>
                    <a:pt x="9229" y="437"/>
                    <a:pt x="8460" y="5"/>
                    <a:pt x="7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1" name="Google Shape;1091;p38">
            <a:hlinkClick r:id="rId3" action="ppaction://hlinksldjump"/>
          </p:cNvPr>
          <p:cNvSpPr/>
          <p:nvPr/>
        </p:nvSpPr>
        <p:spPr>
          <a:xfrm>
            <a:off x="4855177" y="1626085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solidFill>
                  <a:schemeClr val="dk1"/>
                </a:solidFill>
              </a:rPr>
              <a:t>povahy atómového jadra</a:t>
            </a:r>
          </a:p>
        </p:txBody>
      </p:sp>
      <p:sp>
        <p:nvSpPr>
          <p:cNvPr id="1092" name="Google Shape;1092;p38">
            <a:hlinkClick r:id="rId3" action="ppaction://hlinksldjump"/>
          </p:cNvPr>
          <p:cNvSpPr/>
          <p:nvPr/>
        </p:nvSpPr>
        <p:spPr>
          <a:xfrm>
            <a:off x="5001694" y="1690989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3" name="Google Shape;1093;p38">
            <a:hlinkClick r:id="rId3" action="ppaction://hlinksldjump"/>
          </p:cNvPr>
          <p:cNvSpPr/>
          <p:nvPr/>
        </p:nvSpPr>
        <p:spPr>
          <a:xfrm>
            <a:off x="4855175" y="2875360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teploty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94" name="Google Shape;1094;p38">
            <a:hlinkClick r:id="rId3" action="ppaction://hlinksldjump"/>
          </p:cNvPr>
          <p:cNvSpPr/>
          <p:nvPr/>
        </p:nvSpPr>
        <p:spPr>
          <a:xfrm>
            <a:off x="4999166" y="2973205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5" name="Google Shape;1095;p38">
            <a:hlinkClick r:id="rId4" action="ppaction://hlinksldjump"/>
          </p:cNvPr>
          <p:cNvSpPr/>
          <p:nvPr/>
        </p:nvSpPr>
        <p:spPr>
          <a:xfrm>
            <a:off x="4855177" y="2256110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tlaku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96" name="Google Shape;1096;p38">
            <a:hlinkClick r:id="rId4" action="ppaction://hlinksldjump"/>
          </p:cNvPr>
          <p:cNvSpPr/>
          <p:nvPr/>
        </p:nvSpPr>
        <p:spPr>
          <a:xfrm>
            <a:off x="5001694" y="2326010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7" name="Google Shape;1093;p38">
            <a:hlinkClick r:id="rId3" action="ppaction://hlinksldjump"/>
            <a:extLst>
              <a:ext uri="{FF2B5EF4-FFF2-40B4-BE49-F238E27FC236}">
                <a16:creationId xmlns:a16="http://schemas.microsoft.com/office/drawing/2014/main" id="{C4219020-75BB-7098-6BAE-20204AD54FC1}"/>
              </a:ext>
            </a:extLst>
          </p:cNvPr>
          <p:cNvSpPr/>
          <p:nvPr/>
        </p:nvSpPr>
        <p:spPr>
          <a:xfrm>
            <a:off x="4855175" y="3505385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sym typeface="Inconsolata"/>
              </a:rPr>
              <a:t>elektrického a magnetického poľa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8" name="Google Shape;1094;p38">
            <a:hlinkClick r:id="rId5" action="ppaction://hlinksldjump"/>
            <a:extLst>
              <a:ext uri="{FF2B5EF4-FFF2-40B4-BE49-F238E27FC236}">
                <a16:creationId xmlns:a16="http://schemas.microsoft.com/office/drawing/2014/main" id="{E5ED4BA3-8761-94F2-ED8E-57485C146F55}"/>
              </a:ext>
            </a:extLst>
          </p:cNvPr>
          <p:cNvSpPr/>
          <p:nvPr/>
        </p:nvSpPr>
        <p:spPr>
          <a:xfrm>
            <a:off x="4959597" y="3575285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D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12643385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38"/>
          <p:cNvSpPr/>
          <p:nvPr/>
        </p:nvSpPr>
        <p:spPr>
          <a:xfrm>
            <a:off x="986125" y="1880525"/>
            <a:ext cx="3302700" cy="2123400"/>
          </a:xfrm>
          <a:prstGeom prst="roundRect">
            <a:avLst>
              <a:gd name="adj" fmla="val 12107"/>
            </a:avLst>
          </a:prstGeom>
          <a:solidFill>
            <a:schemeClr val="accen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411475" rIns="2743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200" b="1" dirty="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Rádioaktívny rozpad závisí od...</a:t>
            </a:r>
            <a:endParaRPr sz="2200" b="1" dirty="0"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073" name="Google Shape;1073;p38"/>
          <p:cNvSpPr/>
          <p:nvPr/>
        </p:nvSpPr>
        <p:spPr>
          <a:xfrm>
            <a:off x="2311525" y="1554587"/>
            <a:ext cx="651900" cy="6519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4" name="Google Shape;1074;p38"/>
          <p:cNvGrpSpPr/>
          <p:nvPr/>
        </p:nvGrpSpPr>
        <p:grpSpPr>
          <a:xfrm>
            <a:off x="2435354" y="1671452"/>
            <a:ext cx="404243" cy="418171"/>
            <a:chOff x="2718534" y="1784068"/>
            <a:chExt cx="404243" cy="418171"/>
          </a:xfrm>
        </p:grpSpPr>
        <p:sp>
          <p:nvSpPr>
            <p:cNvPr id="1075" name="Google Shape;1075;p38"/>
            <p:cNvSpPr/>
            <p:nvPr/>
          </p:nvSpPr>
          <p:spPr>
            <a:xfrm>
              <a:off x="2773671" y="1790292"/>
              <a:ext cx="296256" cy="81904"/>
            </a:xfrm>
            <a:custGeom>
              <a:avLst/>
              <a:gdLst/>
              <a:ahLst/>
              <a:cxnLst/>
              <a:rect l="l" t="t" r="r" b="b"/>
              <a:pathLst>
                <a:path w="9806" h="2711" extrusionOk="0">
                  <a:moveTo>
                    <a:pt x="3849" y="1"/>
                  </a:moveTo>
                  <a:cubicBezTo>
                    <a:pt x="3090" y="1"/>
                    <a:pt x="2393" y="399"/>
                    <a:pt x="2004" y="1048"/>
                  </a:cubicBezTo>
                  <a:lnTo>
                    <a:pt x="1831" y="1331"/>
                  </a:lnTo>
                  <a:cubicBezTo>
                    <a:pt x="1668" y="1605"/>
                    <a:pt x="1375" y="1768"/>
                    <a:pt x="1058" y="1773"/>
                  </a:cubicBezTo>
                  <a:lnTo>
                    <a:pt x="471" y="1773"/>
                  </a:lnTo>
                  <a:cubicBezTo>
                    <a:pt x="212" y="1773"/>
                    <a:pt x="1" y="1980"/>
                    <a:pt x="1" y="2239"/>
                  </a:cubicBezTo>
                  <a:cubicBezTo>
                    <a:pt x="1" y="2499"/>
                    <a:pt x="212" y="2710"/>
                    <a:pt x="471" y="2710"/>
                  </a:cubicBezTo>
                  <a:lnTo>
                    <a:pt x="1058" y="2710"/>
                  </a:lnTo>
                  <a:cubicBezTo>
                    <a:pt x="1706" y="2710"/>
                    <a:pt x="2307" y="2369"/>
                    <a:pt x="2638" y="1816"/>
                  </a:cubicBezTo>
                  <a:lnTo>
                    <a:pt x="2811" y="1528"/>
                  </a:lnTo>
                  <a:cubicBezTo>
                    <a:pt x="3027" y="1163"/>
                    <a:pt x="3421" y="942"/>
                    <a:pt x="3849" y="937"/>
                  </a:cubicBezTo>
                  <a:lnTo>
                    <a:pt x="5814" y="937"/>
                  </a:lnTo>
                  <a:cubicBezTo>
                    <a:pt x="6236" y="942"/>
                    <a:pt x="6630" y="1163"/>
                    <a:pt x="6851" y="1528"/>
                  </a:cubicBezTo>
                  <a:lnTo>
                    <a:pt x="7019" y="1816"/>
                  </a:lnTo>
                  <a:cubicBezTo>
                    <a:pt x="7356" y="2369"/>
                    <a:pt x="7951" y="2710"/>
                    <a:pt x="8600" y="2710"/>
                  </a:cubicBezTo>
                  <a:lnTo>
                    <a:pt x="9335" y="2710"/>
                  </a:lnTo>
                  <a:cubicBezTo>
                    <a:pt x="9594" y="2710"/>
                    <a:pt x="9806" y="2499"/>
                    <a:pt x="9806" y="2239"/>
                  </a:cubicBezTo>
                  <a:cubicBezTo>
                    <a:pt x="9806" y="1980"/>
                    <a:pt x="9594" y="1773"/>
                    <a:pt x="9335" y="1773"/>
                  </a:cubicBezTo>
                  <a:lnTo>
                    <a:pt x="8600" y="1773"/>
                  </a:lnTo>
                  <a:cubicBezTo>
                    <a:pt x="8283" y="1773"/>
                    <a:pt x="7990" y="1605"/>
                    <a:pt x="7826" y="1331"/>
                  </a:cubicBezTo>
                  <a:lnTo>
                    <a:pt x="7654" y="1048"/>
                  </a:lnTo>
                  <a:cubicBezTo>
                    <a:pt x="7264" y="399"/>
                    <a:pt x="6563" y="1"/>
                    <a:pt x="5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8"/>
            <p:cNvSpPr/>
            <p:nvPr/>
          </p:nvSpPr>
          <p:spPr>
            <a:xfrm>
              <a:off x="2776148" y="1890716"/>
              <a:ext cx="80001" cy="77221"/>
            </a:xfrm>
            <a:custGeom>
              <a:avLst/>
              <a:gdLst/>
              <a:ahLst/>
              <a:cxnLst/>
              <a:rect l="l" t="t" r="r" b="b"/>
              <a:pathLst>
                <a:path w="2648" h="2556" extrusionOk="0">
                  <a:moveTo>
                    <a:pt x="500" y="1"/>
                  </a:moveTo>
                  <a:cubicBezTo>
                    <a:pt x="383" y="1"/>
                    <a:pt x="267" y="44"/>
                    <a:pt x="178" y="131"/>
                  </a:cubicBezTo>
                  <a:cubicBezTo>
                    <a:pt x="0" y="308"/>
                    <a:pt x="0" y="597"/>
                    <a:pt x="178" y="774"/>
                  </a:cubicBezTo>
                  <a:lnTo>
                    <a:pt x="1826" y="2422"/>
                  </a:lnTo>
                  <a:cubicBezTo>
                    <a:pt x="1915" y="2511"/>
                    <a:pt x="2031" y="2555"/>
                    <a:pt x="2148" y="2555"/>
                  </a:cubicBezTo>
                  <a:cubicBezTo>
                    <a:pt x="2264" y="2555"/>
                    <a:pt x="2381" y="2511"/>
                    <a:pt x="2470" y="2422"/>
                  </a:cubicBezTo>
                  <a:cubicBezTo>
                    <a:pt x="2647" y="2244"/>
                    <a:pt x="2647" y="1961"/>
                    <a:pt x="2470" y="1783"/>
                  </a:cubicBezTo>
                  <a:lnTo>
                    <a:pt x="822" y="131"/>
                  </a:lnTo>
                  <a:cubicBezTo>
                    <a:pt x="733" y="44"/>
                    <a:pt x="616" y="1"/>
                    <a:pt x="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8"/>
            <p:cNvSpPr/>
            <p:nvPr/>
          </p:nvSpPr>
          <p:spPr>
            <a:xfrm>
              <a:off x="2987479" y="1890625"/>
              <a:ext cx="80001" cy="77312"/>
            </a:xfrm>
            <a:custGeom>
              <a:avLst/>
              <a:gdLst/>
              <a:ahLst/>
              <a:cxnLst/>
              <a:rect l="l" t="t" r="r" b="b"/>
              <a:pathLst>
                <a:path w="2648" h="2559" extrusionOk="0">
                  <a:moveTo>
                    <a:pt x="2150" y="1"/>
                  </a:moveTo>
                  <a:cubicBezTo>
                    <a:pt x="2032" y="1"/>
                    <a:pt x="1915" y="47"/>
                    <a:pt x="1826" y="138"/>
                  </a:cubicBezTo>
                  <a:lnTo>
                    <a:pt x="178" y="1786"/>
                  </a:lnTo>
                  <a:cubicBezTo>
                    <a:pt x="0" y="1964"/>
                    <a:pt x="0" y="2247"/>
                    <a:pt x="178" y="2425"/>
                  </a:cubicBezTo>
                  <a:cubicBezTo>
                    <a:pt x="267" y="2514"/>
                    <a:pt x="382" y="2558"/>
                    <a:pt x="498" y="2558"/>
                  </a:cubicBezTo>
                  <a:cubicBezTo>
                    <a:pt x="614" y="2558"/>
                    <a:pt x="730" y="2514"/>
                    <a:pt x="822" y="2425"/>
                  </a:cubicBezTo>
                  <a:lnTo>
                    <a:pt x="2469" y="777"/>
                  </a:lnTo>
                  <a:cubicBezTo>
                    <a:pt x="2647" y="600"/>
                    <a:pt x="2647" y="311"/>
                    <a:pt x="2469" y="134"/>
                  </a:cubicBezTo>
                  <a:cubicBezTo>
                    <a:pt x="2381" y="45"/>
                    <a:pt x="2265" y="1"/>
                    <a:pt x="2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8"/>
            <p:cNvSpPr/>
            <p:nvPr/>
          </p:nvSpPr>
          <p:spPr>
            <a:xfrm>
              <a:off x="2789048" y="2099358"/>
              <a:ext cx="101058" cy="9658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2514" y="1"/>
                  </a:moveTo>
                  <a:cubicBezTo>
                    <a:pt x="2320" y="1"/>
                    <a:pt x="2127" y="75"/>
                    <a:pt x="1980" y="224"/>
                  </a:cubicBezTo>
                  <a:lnTo>
                    <a:pt x="299" y="1906"/>
                  </a:lnTo>
                  <a:cubicBezTo>
                    <a:pt x="1" y="2199"/>
                    <a:pt x="1" y="2679"/>
                    <a:pt x="299" y="2977"/>
                  </a:cubicBezTo>
                  <a:cubicBezTo>
                    <a:pt x="445" y="3123"/>
                    <a:pt x="639" y="3197"/>
                    <a:pt x="833" y="3197"/>
                  </a:cubicBezTo>
                  <a:cubicBezTo>
                    <a:pt x="1027" y="3197"/>
                    <a:pt x="1221" y="3123"/>
                    <a:pt x="1370" y="2977"/>
                  </a:cubicBezTo>
                  <a:lnTo>
                    <a:pt x="3051" y="1295"/>
                  </a:lnTo>
                  <a:cubicBezTo>
                    <a:pt x="3345" y="998"/>
                    <a:pt x="3345" y="517"/>
                    <a:pt x="3051" y="224"/>
                  </a:cubicBezTo>
                  <a:cubicBezTo>
                    <a:pt x="2903" y="75"/>
                    <a:pt x="2708" y="1"/>
                    <a:pt x="2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8"/>
            <p:cNvSpPr/>
            <p:nvPr/>
          </p:nvSpPr>
          <p:spPr>
            <a:xfrm>
              <a:off x="2953491" y="2099358"/>
              <a:ext cx="101058" cy="9658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831" y="1"/>
                  </a:moveTo>
                  <a:cubicBezTo>
                    <a:pt x="637" y="1"/>
                    <a:pt x="443" y="75"/>
                    <a:pt x="294" y="224"/>
                  </a:cubicBezTo>
                  <a:cubicBezTo>
                    <a:pt x="1" y="517"/>
                    <a:pt x="1" y="998"/>
                    <a:pt x="294" y="1295"/>
                  </a:cubicBezTo>
                  <a:lnTo>
                    <a:pt x="1975" y="2977"/>
                  </a:lnTo>
                  <a:cubicBezTo>
                    <a:pt x="2124" y="3123"/>
                    <a:pt x="2319" y="3197"/>
                    <a:pt x="2513" y="3197"/>
                  </a:cubicBezTo>
                  <a:cubicBezTo>
                    <a:pt x="2707" y="3197"/>
                    <a:pt x="2900" y="3123"/>
                    <a:pt x="3047" y="2977"/>
                  </a:cubicBezTo>
                  <a:cubicBezTo>
                    <a:pt x="3345" y="2679"/>
                    <a:pt x="3345" y="2199"/>
                    <a:pt x="3047" y="1906"/>
                  </a:cubicBezTo>
                  <a:lnTo>
                    <a:pt x="1365" y="224"/>
                  </a:lnTo>
                  <a:cubicBezTo>
                    <a:pt x="1219" y="75"/>
                    <a:pt x="1025" y="1"/>
                    <a:pt x="8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8"/>
            <p:cNvSpPr/>
            <p:nvPr/>
          </p:nvSpPr>
          <p:spPr>
            <a:xfrm>
              <a:off x="2781949" y="1893918"/>
              <a:ext cx="279579" cy="279579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"/>
                  </a:moveTo>
                  <a:cubicBezTo>
                    <a:pt x="2076" y="1"/>
                    <a:pt x="0" y="2071"/>
                    <a:pt x="0" y="4627"/>
                  </a:cubicBezTo>
                  <a:cubicBezTo>
                    <a:pt x="0" y="7183"/>
                    <a:pt x="2076" y="9253"/>
                    <a:pt x="4627" y="9253"/>
                  </a:cubicBezTo>
                  <a:cubicBezTo>
                    <a:pt x="7183" y="9253"/>
                    <a:pt x="9253" y="7183"/>
                    <a:pt x="9253" y="4627"/>
                  </a:cubicBezTo>
                  <a:cubicBezTo>
                    <a:pt x="9253" y="2071"/>
                    <a:pt x="7183" y="1"/>
                    <a:pt x="4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2807206" y="1920625"/>
              <a:ext cx="240093" cy="226105"/>
            </a:xfrm>
            <a:custGeom>
              <a:avLst/>
              <a:gdLst/>
              <a:ahLst/>
              <a:cxnLst/>
              <a:rect l="l" t="t" r="r" b="b"/>
              <a:pathLst>
                <a:path w="7947" h="7484" extrusionOk="0">
                  <a:moveTo>
                    <a:pt x="3790" y="0"/>
                  </a:moveTo>
                  <a:cubicBezTo>
                    <a:pt x="3347" y="0"/>
                    <a:pt x="2900" y="79"/>
                    <a:pt x="2470" y="241"/>
                  </a:cubicBezTo>
                  <a:cubicBezTo>
                    <a:pt x="1057" y="774"/>
                    <a:pt x="101" y="2110"/>
                    <a:pt x="48" y="3623"/>
                  </a:cubicBezTo>
                  <a:cubicBezTo>
                    <a:pt x="0" y="5136"/>
                    <a:pt x="870" y="6529"/>
                    <a:pt x="2249" y="7154"/>
                  </a:cubicBezTo>
                  <a:cubicBezTo>
                    <a:pt x="2742" y="7375"/>
                    <a:pt x="3266" y="7483"/>
                    <a:pt x="3786" y="7483"/>
                  </a:cubicBezTo>
                  <a:cubicBezTo>
                    <a:pt x="4720" y="7483"/>
                    <a:pt x="5642" y="7135"/>
                    <a:pt x="6351" y="6472"/>
                  </a:cubicBezTo>
                  <a:cubicBezTo>
                    <a:pt x="7869" y="5059"/>
                    <a:pt x="7946" y="2686"/>
                    <a:pt x="6524" y="1187"/>
                  </a:cubicBezTo>
                  <a:cubicBezTo>
                    <a:pt x="5802" y="414"/>
                    <a:pt x="4806" y="0"/>
                    <a:pt x="3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2905182" y="1948934"/>
              <a:ext cx="30484" cy="108732"/>
            </a:xfrm>
            <a:custGeom>
              <a:avLst/>
              <a:gdLst/>
              <a:ahLst/>
              <a:cxnLst/>
              <a:rect l="l" t="t" r="r" b="b"/>
              <a:pathLst>
                <a:path w="1009" h="3599" extrusionOk="0">
                  <a:moveTo>
                    <a:pt x="505" y="0"/>
                  </a:moveTo>
                  <a:cubicBezTo>
                    <a:pt x="226" y="0"/>
                    <a:pt x="0" y="226"/>
                    <a:pt x="0" y="505"/>
                  </a:cubicBezTo>
                  <a:lnTo>
                    <a:pt x="0" y="3094"/>
                  </a:lnTo>
                  <a:cubicBezTo>
                    <a:pt x="0" y="3373"/>
                    <a:pt x="226" y="3599"/>
                    <a:pt x="505" y="3599"/>
                  </a:cubicBezTo>
                  <a:cubicBezTo>
                    <a:pt x="783" y="3599"/>
                    <a:pt x="1009" y="3373"/>
                    <a:pt x="1009" y="3094"/>
                  </a:cubicBezTo>
                  <a:lnTo>
                    <a:pt x="1009" y="505"/>
                  </a:lnTo>
                  <a:cubicBezTo>
                    <a:pt x="1009" y="226"/>
                    <a:pt x="783" y="0"/>
                    <a:pt x="5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2903732" y="2027786"/>
              <a:ext cx="75499" cy="72508"/>
            </a:xfrm>
            <a:custGeom>
              <a:avLst/>
              <a:gdLst/>
              <a:ahLst/>
              <a:cxnLst/>
              <a:rect l="l" t="t" r="r" b="b"/>
              <a:pathLst>
                <a:path w="2499" h="2400" extrusionOk="0">
                  <a:moveTo>
                    <a:pt x="553" y="0"/>
                  </a:moveTo>
                  <a:cubicBezTo>
                    <a:pt x="424" y="0"/>
                    <a:pt x="296" y="49"/>
                    <a:pt x="197" y="148"/>
                  </a:cubicBezTo>
                  <a:cubicBezTo>
                    <a:pt x="0" y="345"/>
                    <a:pt x="0" y="667"/>
                    <a:pt x="197" y="864"/>
                  </a:cubicBezTo>
                  <a:lnTo>
                    <a:pt x="1590" y="2252"/>
                  </a:lnTo>
                  <a:cubicBezTo>
                    <a:pt x="1689" y="2351"/>
                    <a:pt x="1817" y="2400"/>
                    <a:pt x="1946" y="2400"/>
                  </a:cubicBezTo>
                  <a:cubicBezTo>
                    <a:pt x="2074" y="2400"/>
                    <a:pt x="2203" y="2351"/>
                    <a:pt x="2301" y="2252"/>
                  </a:cubicBezTo>
                  <a:cubicBezTo>
                    <a:pt x="2498" y="2055"/>
                    <a:pt x="2498" y="1738"/>
                    <a:pt x="2301" y="1541"/>
                  </a:cubicBezTo>
                  <a:lnTo>
                    <a:pt x="908" y="148"/>
                  </a:lnTo>
                  <a:cubicBezTo>
                    <a:pt x="810" y="49"/>
                    <a:pt x="681" y="0"/>
                    <a:pt x="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3007207" y="1841229"/>
              <a:ext cx="111058" cy="103233"/>
            </a:xfrm>
            <a:custGeom>
              <a:avLst/>
              <a:gdLst/>
              <a:ahLst/>
              <a:cxnLst/>
              <a:rect l="l" t="t" r="r" b="b"/>
              <a:pathLst>
                <a:path w="3676" h="3417" extrusionOk="0">
                  <a:moveTo>
                    <a:pt x="1760" y="1"/>
                  </a:moveTo>
                  <a:cubicBezTo>
                    <a:pt x="1307" y="1"/>
                    <a:pt x="858" y="174"/>
                    <a:pt x="519" y="510"/>
                  </a:cubicBezTo>
                  <a:lnTo>
                    <a:pt x="346" y="683"/>
                  </a:lnTo>
                  <a:cubicBezTo>
                    <a:pt x="0" y="1029"/>
                    <a:pt x="0" y="1586"/>
                    <a:pt x="346" y="1927"/>
                  </a:cubicBezTo>
                  <a:lnTo>
                    <a:pt x="1576" y="3157"/>
                  </a:lnTo>
                  <a:cubicBezTo>
                    <a:pt x="1745" y="3326"/>
                    <a:pt x="1970" y="3416"/>
                    <a:pt x="2197" y="3416"/>
                  </a:cubicBezTo>
                  <a:cubicBezTo>
                    <a:pt x="2305" y="3416"/>
                    <a:pt x="2414" y="3396"/>
                    <a:pt x="2518" y="3354"/>
                  </a:cubicBezTo>
                  <a:cubicBezTo>
                    <a:pt x="2633" y="3311"/>
                    <a:pt x="2734" y="3243"/>
                    <a:pt x="2820" y="3157"/>
                  </a:cubicBezTo>
                  <a:lnTo>
                    <a:pt x="2998" y="2984"/>
                  </a:lnTo>
                  <a:cubicBezTo>
                    <a:pt x="3675" y="2297"/>
                    <a:pt x="3675" y="1192"/>
                    <a:pt x="2998" y="510"/>
                  </a:cubicBezTo>
                  <a:cubicBezTo>
                    <a:pt x="2916" y="428"/>
                    <a:pt x="2825" y="356"/>
                    <a:pt x="2734" y="294"/>
                  </a:cubicBezTo>
                  <a:cubicBezTo>
                    <a:pt x="2437" y="97"/>
                    <a:pt x="2097" y="1"/>
                    <a:pt x="17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2785151" y="1914372"/>
              <a:ext cx="260123" cy="238733"/>
            </a:xfrm>
            <a:custGeom>
              <a:avLst/>
              <a:gdLst/>
              <a:ahLst/>
              <a:cxnLst/>
              <a:rect l="l" t="t" r="r" b="b"/>
              <a:pathLst>
                <a:path w="8610" h="7902" extrusionOk="0">
                  <a:moveTo>
                    <a:pt x="4580" y="1"/>
                  </a:moveTo>
                  <a:cubicBezTo>
                    <a:pt x="2561" y="1"/>
                    <a:pt x="577" y="1533"/>
                    <a:pt x="577" y="3950"/>
                  </a:cubicBezTo>
                  <a:cubicBezTo>
                    <a:pt x="577" y="6334"/>
                    <a:pt x="2542" y="7902"/>
                    <a:pt x="4570" y="7902"/>
                  </a:cubicBezTo>
                  <a:cubicBezTo>
                    <a:pt x="5603" y="7902"/>
                    <a:pt x="6652" y="7495"/>
                    <a:pt x="7466" y="6583"/>
                  </a:cubicBezTo>
                  <a:cubicBezTo>
                    <a:pt x="7730" y="6285"/>
                    <a:pt x="7951" y="5948"/>
                    <a:pt x="8119" y="5583"/>
                  </a:cubicBezTo>
                  <a:cubicBezTo>
                    <a:pt x="8191" y="5420"/>
                    <a:pt x="8057" y="5292"/>
                    <a:pt x="7922" y="5292"/>
                  </a:cubicBezTo>
                  <a:cubicBezTo>
                    <a:pt x="7851" y="5292"/>
                    <a:pt x="7780" y="5328"/>
                    <a:pt x="7740" y="5415"/>
                  </a:cubicBezTo>
                  <a:cubicBezTo>
                    <a:pt x="7163" y="6674"/>
                    <a:pt x="5909" y="7486"/>
                    <a:pt x="4521" y="7486"/>
                  </a:cubicBezTo>
                  <a:cubicBezTo>
                    <a:pt x="1658" y="7486"/>
                    <a:pt x="0" y="4253"/>
                    <a:pt x="1610" y="1937"/>
                  </a:cubicBezTo>
                  <a:cubicBezTo>
                    <a:pt x="2312" y="926"/>
                    <a:pt x="3418" y="413"/>
                    <a:pt x="4525" y="413"/>
                  </a:cubicBezTo>
                  <a:cubicBezTo>
                    <a:pt x="5622" y="413"/>
                    <a:pt x="6720" y="916"/>
                    <a:pt x="7427" y="1937"/>
                  </a:cubicBezTo>
                  <a:cubicBezTo>
                    <a:pt x="7980" y="2734"/>
                    <a:pt x="8181" y="3729"/>
                    <a:pt x="7980" y="4680"/>
                  </a:cubicBezTo>
                  <a:cubicBezTo>
                    <a:pt x="7946" y="4833"/>
                    <a:pt x="8067" y="4926"/>
                    <a:pt x="8185" y="4926"/>
                  </a:cubicBezTo>
                  <a:cubicBezTo>
                    <a:pt x="8273" y="4926"/>
                    <a:pt x="8359" y="4876"/>
                    <a:pt x="8383" y="4762"/>
                  </a:cubicBezTo>
                  <a:cubicBezTo>
                    <a:pt x="8609" y="3695"/>
                    <a:pt x="8383" y="2581"/>
                    <a:pt x="7759" y="1687"/>
                  </a:cubicBezTo>
                  <a:cubicBezTo>
                    <a:pt x="6944" y="520"/>
                    <a:pt x="5756" y="1"/>
                    <a:pt x="4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2898777" y="1942680"/>
              <a:ext cx="93113" cy="163838"/>
            </a:xfrm>
            <a:custGeom>
              <a:avLst/>
              <a:gdLst/>
              <a:ahLst/>
              <a:cxnLst/>
              <a:rect l="l" t="t" r="r" b="b"/>
              <a:pathLst>
                <a:path w="3082" h="5423" extrusionOk="0">
                  <a:moveTo>
                    <a:pt x="717" y="376"/>
                  </a:moveTo>
                  <a:cubicBezTo>
                    <a:pt x="894" y="376"/>
                    <a:pt x="1034" y="534"/>
                    <a:pt x="1014" y="712"/>
                  </a:cubicBezTo>
                  <a:lnTo>
                    <a:pt x="1014" y="2677"/>
                  </a:lnTo>
                  <a:cubicBezTo>
                    <a:pt x="918" y="2633"/>
                    <a:pt x="816" y="2612"/>
                    <a:pt x="715" y="2612"/>
                  </a:cubicBezTo>
                  <a:cubicBezTo>
                    <a:pt x="613" y="2612"/>
                    <a:pt x="512" y="2633"/>
                    <a:pt x="419" y="2677"/>
                  </a:cubicBezTo>
                  <a:lnTo>
                    <a:pt x="419" y="712"/>
                  </a:lnTo>
                  <a:cubicBezTo>
                    <a:pt x="395" y="534"/>
                    <a:pt x="534" y="376"/>
                    <a:pt x="717" y="376"/>
                  </a:cubicBezTo>
                  <a:close/>
                  <a:moveTo>
                    <a:pt x="751" y="3027"/>
                  </a:moveTo>
                  <a:cubicBezTo>
                    <a:pt x="883" y="3027"/>
                    <a:pt x="921" y="3102"/>
                    <a:pt x="2321" y="4502"/>
                  </a:cubicBezTo>
                  <a:lnTo>
                    <a:pt x="2316" y="4502"/>
                  </a:lnTo>
                  <a:cubicBezTo>
                    <a:pt x="2465" y="4613"/>
                    <a:pt x="2480" y="4824"/>
                    <a:pt x="2350" y="4954"/>
                  </a:cubicBezTo>
                  <a:cubicBezTo>
                    <a:pt x="2291" y="5013"/>
                    <a:pt x="2214" y="5042"/>
                    <a:pt x="2138" y="5042"/>
                  </a:cubicBezTo>
                  <a:cubicBezTo>
                    <a:pt x="2048" y="5042"/>
                    <a:pt x="1958" y="5001"/>
                    <a:pt x="1898" y="4920"/>
                  </a:cubicBezTo>
                  <a:lnTo>
                    <a:pt x="510" y="3537"/>
                  </a:lnTo>
                  <a:cubicBezTo>
                    <a:pt x="327" y="3344"/>
                    <a:pt x="457" y="3032"/>
                    <a:pt x="721" y="3027"/>
                  </a:cubicBezTo>
                  <a:cubicBezTo>
                    <a:pt x="732" y="3027"/>
                    <a:pt x="742" y="3027"/>
                    <a:pt x="751" y="3027"/>
                  </a:cubicBezTo>
                  <a:close/>
                  <a:moveTo>
                    <a:pt x="717" y="1"/>
                  </a:moveTo>
                  <a:cubicBezTo>
                    <a:pt x="327" y="1"/>
                    <a:pt x="6" y="318"/>
                    <a:pt x="6" y="712"/>
                  </a:cubicBezTo>
                  <a:lnTo>
                    <a:pt x="6" y="3306"/>
                  </a:lnTo>
                  <a:cubicBezTo>
                    <a:pt x="1" y="3498"/>
                    <a:pt x="78" y="3685"/>
                    <a:pt x="217" y="3820"/>
                  </a:cubicBezTo>
                  <a:cubicBezTo>
                    <a:pt x="1629" y="5204"/>
                    <a:pt x="1610" y="5285"/>
                    <a:pt x="1865" y="5376"/>
                  </a:cubicBezTo>
                  <a:cubicBezTo>
                    <a:pt x="1953" y="5408"/>
                    <a:pt x="2038" y="5423"/>
                    <a:pt x="2120" y="5423"/>
                  </a:cubicBezTo>
                  <a:cubicBezTo>
                    <a:pt x="2703" y="5423"/>
                    <a:pt x="3081" y="4681"/>
                    <a:pt x="2609" y="4209"/>
                  </a:cubicBezTo>
                  <a:lnTo>
                    <a:pt x="1428" y="3027"/>
                  </a:lnTo>
                  <a:lnTo>
                    <a:pt x="1428" y="712"/>
                  </a:lnTo>
                  <a:cubicBezTo>
                    <a:pt x="1428" y="318"/>
                    <a:pt x="1110" y="1"/>
                    <a:pt x="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2955968" y="209117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2956119" y="2091442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2725211" y="1841138"/>
              <a:ext cx="111061" cy="103327"/>
            </a:xfrm>
            <a:custGeom>
              <a:avLst/>
              <a:gdLst/>
              <a:ahLst/>
              <a:cxnLst/>
              <a:rect l="l" t="t" r="r" b="b"/>
              <a:pathLst>
                <a:path w="3676" h="3420" extrusionOk="0">
                  <a:moveTo>
                    <a:pt x="1922" y="0"/>
                  </a:moveTo>
                  <a:cubicBezTo>
                    <a:pt x="1474" y="0"/>
                    <a:pt x="1026" y="170"/>
                    <a:pt x="682" y="508"/>
                  </a:cubicBezTo>
                  <a:cubicBezTo>
                    <a:pt x="668" y="527"/>
                    <a:pt x="649" y="547"/>
                    <a:pt x="634" y="561"/>
                  </a:cubicBezTo>
                  <a:cubicBezTo>
                    <a:pt x="0" y="1253"/>
                    <a:pt x="24" y="2319"/>
                    <a:pt x="682" y="2987"/>
                  </a:cubicBezTo>
                  <a:lnTo>
                    <a:pt x="860" y="3160"/>
                  </a:lnTo>
                  <a:cubicBezTo>
                    <a:pt x="1031" y="3333"/>
                    <a:pt x="1255" y="3419"/>
                    <a:pt x="1480" y="3419"/>
                  </a:cubicBezTo>
                  <a:cubicBezTo>
                    <a:pt x="1706" y="3419"/>
                    <a:pt x="1931" y="3333"/>
                    <a:pt x="2104" y="3160"/>
                  </a:cubicBezTo>
                  <a:lnTo>
                    <a:pt x="3334" y="1930"/>
                  </a:lnTo>
                  <a:cubicBezTo>
                    <a:pt x="3675" y="1589"/>
                    <a:pt x="3675" y="1032"/>
                    <a:pt x="3334" y="686"/>
                  </a:cubicBezTo>
                  <a:lnTo>
                    <a:pt x="3161" y="508"/>
                  </a:lnTo>
                  <a:cubicBezTo>
                    <a:pt x="2818" y="170"/>
                    <a:pt x="2370" y="0"/>
                    <a:pt x="1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2718534" y="1784068"/>
              <a:ext cx="404243" cy="418171"/>
            </a:xfrm>
            <a:custGeom>
              <a:avLst/>
              <a:gdLst/>
              <a:ahLst/>
              <a:cxnLst/>
              <a:rect l="l" t="t" r="r" b="b"/>
              <a:pathLst>
                <a:path w="13380" h="13841" extrusionOk="0">
                  <a:moveTo>
                    <a:pt x="7634" y="413"/>
                  </a:moveTo>
                  <a:cubicBezTo>
                    <a:pt x="8316" y="413"/>
                    <a:pt x="8950" y="773"/>
                    <a:pt x="9301" y="1360"/>
                  </a:cubicBezTo>
                  <a:cubicBezTo>
                    <a:pt x="9421" y="1508"/>
                    <a:pt x="9546" y="1950"/>
                    <a:pt x="10074" y="2123"/>
                  </a:cubicBezTo>
                  <a:cubicBezTo>
                    <a:pt x="9930" y="2248"/>
                    <a:pt x="9796" y="2383"/>
                    <a:pt x="9671" y="2527"/>
                  </a:cubicBezTo>
                  <a:cubicBezTo>
                    <a:pt x="9113" y="2239"/>
                    <a:pt x="8960" y="1782"/>
                    <a:pt x="8849" y="1629"/>
                  </a:cubicBezTo>
                  <a:cubicBezTo>
                    <a:pt x="8595" y="1201"/>
                    <a:pt x="8133" y="942"/>
                    <a:pt x="7634" y="942"/>
                  </a:cubicBezTo>
                  <a:lnTo>
                    <a:pt x="5674" y="942"/>
                  </a:lnTo>
                  <a:cubicBezTo>
                    <a:pt x="5174" y="942"/>
                    <a:pt x="4713" y="1201"/>
                    <a:pt x="4458" y="1629"/>
                  </a:cubicBezTo>
                  <a:cubicBezTo>
                    <a:pt x="4338" y="1797"/>
                    <a:pt x="4208" y="2181"/>
                    <a:pt x="3738" y="2469"/>
                  </a:cubicBezTo>
                  <a:cubicBezTo>
                    <a:pt x="3723" y="2455"/>
                    <a:pt x="3714" y="2445"/>
                    <a:pt x="3699" y="2431"/>
                  </a:cubicBezTo>
                  <a:lnTo>
                    <a:pt x="3526" y="2258"/>
                  </a:lnTo>
                  <a:cubicBezTo>
                    <a:pt x="3464" y="2195"/>
                    <a:pt x="3401" y="2138"/>
                    <a:pt x="3334" y="2090"/>
                  </a:cubicBezTo>
                  <a:cubicBezTo>
                    <a:pt x="3776" y="1888"/>
                    <a:pt x="3882" y="1523"/>
                    <a:pt x="4007" y="1360"/>
                  </a:cubicBezTo>
                  <a:cubicBezTo>
                    <a:pt x="4357" y="773"/>
                    <a:pt x="4987" y="413"/>
                    <a:pt x="5674" y="413"/>
                  </a:cubicBezTo>
                  <a:close/>
                  <a:moveTo>
                    <a:pt x="3219" y="4444"/>
                  </a:moveTo>
                  <a:lnTo>
                    <a:pt x="3469" y="4694"/>
                  </a:lnTo>
                  <a:cubicBezTo>
                    <a:pt x="3349" y="4804"/>
                    <a:pt x="3228" y="4924"/>
                    <a:pt x="3118" y="5049"/>
                  </a:cubicBezTo>
                  <a:lnTo>
                    <a:pt x="2868" y="4799"/>
                  </a:lnTo>
                  <a:lnTo>
                    <a:pt x="3219" y="4444"/>
                  </a:lnTo>
                  <a:close/>
                  <a:moveTo>
                    <a:pt x="10233" y="4444"/>
                  </a:moveTo>
                  <a:lnTo>
                    <a:pt x="10588" y="4794"/>
                  </a:lnTo>
                  <a:lnTo>
                    <a:pt x="10338" y="5049"/>
                  </a:lnTo>
                  <a:cubicBezTo>
                    <a:pt x="10228" y="4924"/>
                    <a:pt x="10108" y="4804"/>
                    <a:pt x="9988" y="4694"/>
                  </a:cubicBezTo>
                  <a:lnTo>
                    <a:pt x="10233" y="4444"/>
                  </a:lnTo>
                  <a:close/>
                  <a:moveTo>
                    <a:pt x="2143" y="2095"/>
                  </a:moveTo>
                  <a:cubicBezTo>
                    <a:pt x="2959" y="2095"/>
                    <a:pt x="3344" y="2681"/>
                    <a:pt x="3411" y="2719"/>
                  </a:cubicBezTo>
                  <a:cubicBezTo>
                    <a:pt x="3603" y="2916"/>
                    <a:pt x="3661" y="3204"/>
                    <a:pt x="3555" y="3459"/>
                  </a:cubicBezTo>
                  <a:cubicBezTo>
                    <a:pt x="3488" y="3627"/>
                    <a:pt x="3536" y="3545"/>
                    <a:pt x="2181" y="4905"/>
                  </a:cubicBezTo>
                  <a:cubicBezTo>
                    <a:pt x="2049" y="5037"/>
                    <a:pt x="1876" y="5103"/>
                    <a:pt x="1703" y="5103"/>
                  </a:cubicBezTo>
                  <a:cubicBezTo>
                    <a:pt x="1530" y="5103"/>
                    <a:pt x="1357" y="5037"/>
                    <a:pt x="1225" y="4905"/>
                  </a:cubicBezTo>
                  <a:lnTo>
                    <a:pt x="1052" y="4732"/>
                  </a:lnTo>
                  <a:cubicBezTo>
                    <a:pt x="96" y="3776"/>
                    <a:pt x="745" y="2095"/>
                    <a:pt x="2143" y="2095"/>
                  </a:cubicBezTo>
                  <a:close/>
                  <a:moveTo>
                    <a:pt x="7634" y="1355"/>
                  </a:moveTo>
                  <a:cubicBezTo>
                    <a:pt x="7989" y="1355"/>
                    <a:pt x="8316" y="1537"/>
                    <a:pt x="8498" y="1840"/>
                  </a:cubicBezTo>
                  <a:cubicBezTo>
                    <a:pt x="8609" y="1994"/>
                    <a:pt x="8806" y="2541"/>
                    <a:pt x="9483" y="2892"/>
                  </a:cubicBezTo>
                  <a:cubicBezTo>
                    <a:pt x="9373" y="3272"/>
                    <a:pt x="9474" y="3685"/>
                    <a:pt x="9757" y="3963"/>
                  </a:cubicBezTo>
                  <a:lnTo>
                    <a:pt x="9945" y="4155"/>
                  </a:lnTo>
                  <a:lnTo>
                    <a:pt x="9671" y="4429"/>
                  </a:lnTo>
                  <a:cubicBezTo>
                    <a:pt x="8812" y="3771"/>
                    <a:pt x="7775" y="3430"/>
                    <a:pt x="6727" y="3430"/>
                  </a:cubicBezTo>
                  <a:cubicBezTo>
                    <a:pt x="6123" y="3430"/>
                    <a:pt x="5514" y="3544"/>
                    <a:pt x="4934" y="3776"/>
                  </a:cubicBezTo>
                  <a:cubicBezTo>
                    <a:pt x="4709" y="3865"/>
                    <a:pt x="4803" y="4172"/>
                    <a:pt x="5004" y="4172"/>
                  </a:cubicBezTo>
                  <a:cubicBezTo>
                    <a:pt x="5030" y="4172"/>
                    <a:pt x="5058" y="4167"/>
                    <a:pt x="5088" y="4155"/>
                  </a:cubicBezTo>
                  <a:cubicBezTo>
                    <a:pt x="5630" y="3939"/>
                    <a:pt x="6182" y="3839"/>
                    <a:pt x="6722" y="3839"/>
                  </a:cubicBezTo>
                  <a:cubicBezTo>
                    <a:pt x="9050" y="3839"/>
                    <a:pt x="11146" y="5709"/>
                    <a:pt x="11146" y="8263"/>
                  </a:cubicBezTo>
                  <a:cubicBezTo>
                    <a:pt x="11146" y="10813"/>
                    <a:pt x="9054" y="12685"/>
                    <a:pt x="6729" y="12685"/>
                  </a:cubicBezTo>
                  <a:cubicBezTo>
                    <a:pt x="6175" y="12685"/>
                    <a:pt x="5609" y="12579"/>
                    <a:pt x="5054" y="12351"/>
                  </a:cubicBezTo>
                  <a:cubicBezTo>
                    <a:pt x="1768" y="11011"/>
                    <a:pt x="1297" y="6442"/>
                    <a:pt x="4381" y="4511"/>
                  </a:cubicBezTo>
                  <a:cubicBezTo>
                    <a:pt x="4564" y="4385"/>
                    <a:pt x="4445" y="4132"/>
                    <a:pt x="4267" y="4132"/>
                  </a:cubicBezTo>
                  <a:cubicBezTo>
                    <a:pt x="4235" y="4132"/>
                    <a:pt x="4200" y="4141"/>
                    <a:pt x="4165" y="4160"/>
                  </a:cubicBezTo>
                  <a:cubicBezTo>
                    <a:pt x="4036" y="4247"/>
                    <a:pt x="3906" y="4333"/>
                    <a:pt x="3781" y="4429"/>
                  </a:cubicBezTo>
                  <a:lnTo>
                    <a:pt x="3507" y="4155"/>
                  </a:lnTo>
                  <a:cubicBezTo>
                    <a:pt x="3598" y="4040"/>
                    <a:pt x="4016" y="3786"/>
                    <a:pt x="4016" y="3195"/>
                  </a:cubicBezTo>
                  <a:cubicBezTo>
                    <a:pt x="4016" y="3070"/>
                    <a:pt x="3992" y="2945"/>
                    <a:pt x="3954" y="2825"/>
                  </a:cubicBezTo>
                  <a:cubicBezTo>
                    <a:pt x="4526" y="2474"/>
                    <a:pt x="4698" y="1998"/>
                    <a:pt x="4814" y="1840"/>
                  </a:cubicBezTo>
                  <a:cubicBezTo>
                    <a:pt x="4992" y="1537"/>
                    <a:pt x="5318" y="1355"/>
                    <a:pt x="5674" y="1355"/>
                  </a:cubicBezTo>
                  <a:close/>
                  <a:moveTo>
                    <a:pt x="3449" y="11813"/>
                  </a:moveTo>
                  <a:cubicBezTo>
                    <a:pt x="3728" y="12068"/>
                    <a:pt x="4031" y="12289"/>
                    <a:pt x="4357" y="12471"/>
                  </a:cubicBezTo>
                  <a:lnTo>
                    <a:pt x="3560" y="13269"/>
                  </a:lnTo>
                  <a:cubicBezTo>
                    <a:pt x="3453" y="13367"/>
                    <a:pt x="3318" y="13415"/>
                    <a:pt x="3184" y="13415"/>
                  </a:cubicBezTo>
                  <a:cubicBezTo>
                    <a:pt x="3042" y="13415"/>
                    <a:pt x="2900" y="13361"/>
                    <a:pt x="2791" y="13254"/>
                  </a:cubicBezTo>
                  <a:cubicBezTo>
                    <a:pt x="2585" y="13043"/>
                    <a:pt x="2575" y="12707"/>
                    <a:pt x="2777" y="12486"/>
                  </a:cubicBezTo>
                  <a:lnTo>
                    <a:pt x="3449" y="11813"/>
                  </a:lnTo>
                  <a:close/>
                  <a:moveTo>
                    <a:pt x="10007" y="11808"/>
                  </a:moveTo>
                  <a:lnTo>
                    <a:pt x="10680" y="12486"/>
                  </a:lnTo>
                  <a:cubicBezTo>
                    <a:pt x="10910" y="12702"/>
                    <a:pt x="10920" y="13062"/>
                    <a:pt x="10694" y="13283"/>
                  </a:cubicBezTo>
                  <a:cubicBezTo>
                    <a:pt x="10586" y="13391"/>
                    <a:pt x="10444" y="13445"/>
                    <a:pt x="10303" y="13445"/>
                  </a:cubicBezTo>
                  <a:cubicBezTo>
                    <a:pt x="10156" y="13445"/>
                    <a:pt x="10009" y="13386"/>
                    <a:pt x="9901" y="13269"/>
                  </a:cubicBezTo>
                  <a:lnTo>
                    <a:pt x="9104" y="12471"/>
                  </a:lnTo>
                  <a:cubicBezTo>
                    <a:pt x="9430" y="12284"/>
                    <a:pt x="9733" y="12063"/>
                    <a:pt x="10007" y="11808"/>
                  </a:cubicBezTo>
                  <a:close/>
                  <a:moveTo>
                    <a:pt x="5674" y="0"/>
                  </a:moveTo>
                  <a:cubicBezTo>
                    <a:pt x="4843" y="0"/>
                    <a:pt x="4079" y="437"/>
                    <a:pt x="3651" y="1148"/>
                  </a:cubicBezTo>
                  <a:lnTo>
                    <a:pt x="3478" y="1432"/>
                  </a:lnTo>
                  <a:cubicBezTo>
                    <a:pt x="3296" y="1742"/>
                    <a:pt x="2998" y="1774"/>
                    <a:pt x="2837" y="1774"/>
                  </a:cubicBezTo>
                  <a:cubicBezTo>
                    <a:pt x="2794" y="1774"/>
                    <a:pt x="2761" y="1772"/>
                    <a:pt x="2742" y="1772"/>
                  </a:cubicBezTo>
                  <a:cubicBezTo>
                    <a:pt x="2736" y="1772"/>
                    <a:pt x="2732" y="1772"/>
                    <a:pt x="2729" y="1773"/>
                  </a:cubicBezTo>
                  <a:cubicBezTo>
                    <a:pt x="2533" y="1710"/>
                    <a:pt x="2334" y="1680"/>
                    <a:pt x="2137" y="1680"/>
                  </a:cubicBezTo>
                  <a:cubicBezTo>
                    <a:pt x="1469" y="1680"/>
                    <a:pt x="830" y="2026"/>
                    <a:pt x="466" y="2623"/>
                  </a:cubicBezTo>
                  <a:cubicBezTo>
                    <a:pt x="0" y="3392"/>
                    <a:pt x="120" y="4381"/>
                    <a:pt x="759" y="5020"/>
                  </a:cubicBezTo>
                  <a:cubicBezTo>
                    <a:pt x="855" y="5092"/>
                    <a:pt x="1119" y="5515"/>
                    <a:pt x="1701" y="5515"/>
                  </a:cubicBezTo>
                  <a:cubicBezTo>
                    <a:pt x="2253" y="5515"/>
                    <a:pt x="2522" y="5126"/>
                    <a:pt x="2575" y="5087"/>
                  </a:cubicBezTo>
                  <a:lnTo>
                    <a:pt x="2859" y="5371"/>
                  </a:lnTo>
                  <a:cubicBezTo>
                    <a:pt x="1403" y="7321"/>
                    <a:pt x="1682" y="9973"/>
                    <a:pt x="3161" y="11520"/>
                  </a:cubicBezTo>
                  <a:lnTo>
                    <a:pt x="2484" y="12197"/>
                  </a:lnTo>
                  <a:cubicBezTo>
                    <a:pt x="1883" y="12798"/>
                    <a:pt x="2306" y="13840"/>
                    <a:pt x="3166" y="13840"/>
                  </a:cubicBezTo>
                  <a:cubicBezTo>
                    <a:pt x="3421" y="13840"/>
                    <a:pt x="3666" y="13739"/>
                    <a:pt x="3848" y="13557"/>
                  </a:cubicBezTo>
                  <a:lnTo>
                    <a:pt x="4742" y="12663"/>
                  </a:lnTo>
                  <a:cubicBezTo>
                    <a:pt x="5373" y="12949"/>
                    <a:pt x="6051" y="13092"/>
                    <a:pt x="6728" y="13092"/>
                  </a:cubicBezTo>
                  <a:cubicBezTo>
                    <a:pt x="7406" y="13092"/>
                    <a:pt x="8083" y="12949"/>
                    <a:pt x="8715" y="12663"/>
                  </a:cubicBezTo>
                  <a:lnTo>
                    <a:pt x="9603" y="13557"/>
                  </a:lnTo>
                  <a:cubicBezTo>
                    <a:pt x="9786" y="13739"/>
                    <a:pt x="10031" y="13840"/>
                    <a:pt x="10286" y="13840"/>
                  </a:cubicBezTo>
                  <a:cubicBezTo>
                    <a:pt x="11141" y="13840"/>
                    <a:pt x="11578" y="12803"/>
                    <a:pt x="10968" y="12193"/>
                  </a:cubicBezTo>
                  <a:lnTo>
                    <a:pt x="10295" y="11520"/>
                  </a:lnTo>
                  <a:cubicBezTo>
                    <a:pt x="11857" y="9805"/>
                    <a:pt x="11981" y="7225"/>
                    <a:pt x="10593" y="5366"/>
                  </a:cubicBezTo>
                  <a:lnTo>
                    <a:pt x="10872" y="5087"/>
                  </a:lnTo>
                  <a:cubicBezTo>
                    <a:pt x="10934" y="5131"/>
                    <a:pt x="11189" y="5510"/>
                    <a:pt x="11751" y="5510"/>
                  </a:cubicBezTo>
                  <a:cubicBezTo>
                    <a:pt x="12039" y="5510"/>
                    <a:pt x="12313" y="5400"/>
                    <a:pt x="12519" y="5193"/>
                  </a:cubicBezTo>
                  <a:cubicBezTo>
                    <a:pt x="12568" y="5126"/>
                    <a:pt x="13379" y="4540"/>
                    <a:pt x="13255" y="3425"/>
                  </a:cubicBezTo>
                  <a:cubicBezTo>
                    <a:pt x="13241" y="3299"/>
                    <a:pt x="13147" y="3240"/>
                    <a:pt x="13053" y="3240"/>
                  </a:cubicBezTo>
                  <a:cubicBezTo>
                    <a:pt x="12942" y="3240"/>
                    <a:pt x="12831" y="3321"/>
                    <a:pt x="12846" y="3469"/>
                  </a:cubicBezTo>
                  <a:cubicBezTo>
                    <a:pt x="12947" y="4367"/>
                    <a:pt x="12284" y="4823"/>
                    <a:pt x="12231" y="4905"/>
                  </a:cubicBezTo>
                  <a:cubicBezTo>
                    <a:pt x="12099" y="5035"/>
                    <a:pt x="11926" y="5099"/>
                    <a:pt x="11753" y="5099"/>
                  </a:cubicBezTo>
                  <a:cubicBezTo>
                    <a:pt x="11580" y="5099"/>
                    <a:pt x="11407" y="5035"/>
                    <a:pt x="11275" y="4905"/>
                  </a:cubicBezTo>
                  <a:lnTo>
                    <a:pt x="10045" y="3675"/>
                  </a:lnTo>
                  <a:cubicBezTo>
                    <a:pt x="9781" y="3411"/>
                    <a:pt x="9781" y="2983"/>
                    <a:pt x="10045" y="2719"/>
                  </a:cubicBezTo>
                  <a:cubicBezTo>
                    <a:pt x="10137" y="2657"/>
                    <a:pt x="10511" y="2095"/>
                    <a:pt x="11314" y="2095"/>
                  </a:cubicBezTo>
                  <a:cubicBezTo>
                    <a:pt x="11833" y="2095"/>
                    <a:pt x="12323" y="2354"/>
                    <a:pt x="12606" y="2791"/>
                  </a:cubicBezTo>
                  <a:cubicBezTo>
                    <a:pt x="12650" y="2859"/>
                    <a:pt x="12711" y="2888"/>
                    <a:pt x="12772" y="2888"/>
                  </a:cubicBezTo>
                  <a:cubicBezTo>
                    <a:pt x="12916" y="2888"/>
                    <a:pt x="13057" y="2728"/>
                    <a:pt x="12952" y="2565"/>
                  </a:cubicBezTo>
                  <a:cubicBezTo>
                    <a:pt x="12583" y="2005"/>
                    <a:pt x="11962" y="1682"/>
                    <a:pt x="11315" y="1682"/>
                  </a:cubicBezTo>
                  <a:cubicBezTo>
                    <a:pt x="11120" y="1682"/>
                    <a:pt x="10922" y="1711"/>
                    <a:pt x="10728" y="1773"/>
                  </a:cubicBezTo>
                  <a:lnTo>
                    <a:pt x="10425" y="1773"/>
                  </a:lnTo>
                  <a:cubicBezTo>
                    <a:pt x="10180" y="1773"/>
                    <a:pt x="9949" y="1643"/>
                    <a:pt x="9824" y="1432"/>
                  </a:cubicBezTo>
                  <a:lnTo>
                    <a:pt x="9651" y="1148"/>
                  </a:lnTo>
                  <a:cubicBezTo>
                    <a:pt x="9229" y="437"/>
                    <a:pt x="8460" y="5"/>
                    <a:pt x="7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1" name="Google Shape;1091;p38">
            <a:hlinkClick r:id="rId3" action="ppaction://hlinksldjump"/>
          </p:cNvPr>
          <p:cNvSpPr/>
          <p:nvPr/>
        </p:nvSpPr>
        <p:spPr>
          <a:xfrm>
            <a:off x="4855177" y="1626085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solidFill>
                  <a:schemeClr val="dk1"/>
                </a:solidFill>
              </a:rPr>
              <a:t>povahy atómového jadra</a:t>
            </a:r>
          </a:p>
        </p:txBody>
      </p:sp>
      <p:sp>
        <p:nvSpPr>
          <p:cNvPr id="1092" name="Google Shape;1092;p38">
            <a:hlinkClick r:id="rId3" action="ppaction://hlinksldjump"/>
          </p:cNvPr>
          <p:cNvSpPr/>
          <p:nvPr/>
        </p:nvSpPr>
        <p:spPr>
          <a:xfrm>
            <a:off x="5001694" y="1690989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3" name="Google Shape;1093;p38">
            <a:hlinkClick r:id="rId3" action="ppaction://hlinksldjump"/>
          </p:cNvPr>
          <p:cNvSpPr/>
          <p:nvPr/>
        </p:nvSpPr>
        <p:spPr>
          <a:xfrm>
            <a:off x="4855175" y="2875360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teploty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94" name="Google Shape;1094;p38">
            <a:hlinkClick r:id="rId3" action="ppaction://hlinksldjump"/>
          </p:cNvPr>
          <p:cNvSpPr/>
          <p:nvPr/>
        </p:nvSpPr>
        <p:spPr>
          <a:xfrm>
            <a:off x="4999166" y="2973205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5" name="Google Shape;1095;p38">
            <a:hlinkClick r:id="rId4" action="ppaction://hlinksldjump"/>
          </p:cNvPr>
          <p:cNvSpPr/>
          <p:nvPr/>
        </p:nvSpPr>
        <p:spPr>
          <a:xfrm>
            <a:off x="4855177" y="2256110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tlaku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96" name="Google Shape;1096;p38">
            <a:hlinkClick r:id="rId4" action="ppaction://hlinksldjump"/>
          </p:cNvPr>
          <p:cNvSpPr/>
          <p:nvPr/>
        </p:nvSpPr>
        <p:spPr>
          <a:xfrm>
            <a:off x="5001694" y="2326010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7" name="Google Shape;1093;p38">
            <a:hlinkClick r:id="rId3" action="ppaction://hlinksldjump"/>
            <a:extLst>
              <a:ext uri="{FF2B5EF4-FFF2-40B4-BE49-F238E27FC236}">
                <a16:creationId xmlns:a16="http://schemas.microsoft.com/office/drawing/2014/main" id="{C4219020-75BB-7098-6BAE-20204AD54FC1}"/>
              </a:ext>
            </a:extLst>
          </p:cNvPr>
          <p:cNvSpPr/>
          <p:nvPr/>
        </p:nvSpPr>
        <p:spPr>
          <a:xfrm>
            <a:off x="4855175" y="3505385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sym typeface="Inconsolata"/>
              </a:rPr>
              <a:t>elektrického a magnetického poľa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8" name="Google Shape;1094;p38">
            <a:hlinkClick r:id="rId3" action="ppaction://hlinksldjump"/>
            <a:extLst>
              <a:ext uri="{FF2B5EF4-FFF2-40B4-BE49-F238E27FC236}">
                <a16:creationId xmlns:a16="http://schemas.microsoft.com/office/drawing/2014/main" id="{E5ED4BA3-8761-94F2-ED8E-57485C146F55}"/>
              </a:ext>
            </a:extLst>
          </p:cNvPr>
          <p:cNvSpPr/>
          <p:nvPr/>
        </p:nvSpPr>
        <p:spPr>
          <a:xfrm>
            <a:off x="4959597" y="3575285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D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14155801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38"/>
          <p:cNvSpPr/>
          <p:nvPr/>
        </p:nvSpPr>
        <p:spPr>
          <a:xfrm>
            <a:off x="986125" y="1880525"/>
            <a:ext cx="3302700" cy="2123400"/>
          </a:xfrm>
          <a:prstGeom prst="roundRect">
            <a:avLst>
              <a:gd name="adj" fmla="val 12107"/>
            </a:avLst>
          </a:prstGeom>
          <a:solidFill>
            <a:schemeClr val="accen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411475" rIns="2743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200" b="1" dirty="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 Alfa-žiarenie nie je rádioaktívny proces</a:t>
            </a:r>
            <a:endParaRPr sz="2200" b="1" dirty="0"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073" name="Google Shape;1073;p38"/>
          <p:cNvSpPr/>
          <p:nvPr/>
        </p:nvSpPr>
        <p:spPr>
          <a:xfrm>
            <a:off x="2311525" y="1554587"/>
            <a:ext cx="651900" cy="6519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4" name="Google Shape;1074;p38"/>
          <p:cNvGrpSpPr/>
          <p:nvPr/>
        </p:nvGrpSpPr>
        <p:grpSpPr>
          <a:xfrm>
            <a:off x="2435354" y="1671452"/>
            <a:ext cx="404243" cy="418171"/>
            <a:chOff x="2718534" y="1784068"/>
            <a:chExt cx="404243" cy="418171"/>
          </a:xfrm>
        </p:grpSpPr>
        <p:sp>
          <p:nvSpPr>
            <p:cNvPr id="1075" name="Google Shape;1075;p38"/>
            <p:cNvSpPr/>
            <p:nvPr/>
          </p:nvSpPr>
          <p:spPr>
            <a:xfrm>
              <a:off x="2773671" y="1790292"/>
              <a:ext cx="296256" cy="81904"/>
            </a:xfrm>
            <a:custGeom>
              <a:avLst/>
              <a:gdLst/>
              <a:ahLst/>
              <a:cxnLst/>
              <a:rect l="l" t="t" r="r" b="b"/>
              <a:pathLst>
                <a:path w="9806" h="2711" extrusionOk="0">
                  <a:moveTo>
                    <a:pt x="3849" y="1"/>
                  </a:moveTo>
                  <a:cubicBezTo>
                    <a:pt x="3090" y="1"/>
                    <a:pt x="2393" y="399"/>
                    <a:pt x="2004" y="1048"/>
                  </a:cubicBezTo>
                  <a:lnTo>
                    <a:pt x="1831" y="1331"/>
                  </a:lnTo>
                  <a:cubicBezTo>
                    <a:pt x="1668" y="1605"/>
                    <a:pt x="1375" y="1768"/>
                    <a:pt x="1058" y="1773"/>
                  </a:cubicBezTo>
                  <a:lnTo>
                    <a:pt x="471" y="1773"/>
                  </a:lnTo>
                  <a:cubicBezTo>
                    <a:pt x="212" y="1773"/>
                    <a:pt x="1" y="1980"/>
                    <a:pt x="1" y="2239"/>
                  </a:cubicBezTo>
                  <a:cubicBezTo>
                    <a:pt x="1" y="2499"/>
                    <a:pt x="212" y="2710"/>
                    <a:pt x="471" y="2710"/>
                  </a:cubicBezTo>
                  <a:lnTo>
                    <a:pt x="1058" y="2710"/>
                  </a:lnTo>
                  <a:cubicBezTo>
                    <a:pt x="1706" y="2710"/>
                    <a:pt x="2307" y="2369"/>
                    <a:pt x="2638" y="1816"/>
                  </a:cubicBezTo>
                  <a:lnTo>
                    <a:pt x="2811" y="1528"/>
                  </a:lnTo>
                  <a:cubicBezTo>
                    <a:pt x="3027" y="1163"/>
                    <a:pt x="3421" y="942"/>
                    <a:pt x="3849" y="937"/>
                  </a:cubicBezTo>
                  <a:lnTo>
                    <a:pt x="5814" y="937"/>
                  </a:lnTo>
                  <a:cubicBezTo>
                    <a:pt x="6236" y="942"/>
                    <a:pt x="6630" y="1163"/>
                    <a:pt x="6851" y="1528"/>
                  </a:cubicBezTo>
                  <a:lnTo>
                    <a:pt x="7019" y="1816"/>
                  </a:lnTo>
                  <a:cubicBezTo>
                    <a:pt x="7356" y="2369"/>
                    <a:pt x="7951" y="2710"/>
                    <a:pt x="8600" y="2710"/>
                  </a:cubicBezTo>
                  <a:lnTo>
                    <a:pt x="9335" y="2710"/>
                  </a:lnTo>
                  <a:cubicBezTo>
                    <a:pt x="9594" y="2710"/>
                    <a:pt x="9806" y="2499"/>
                    <a:pt x="9806" y="2239"/>
                  </a:cubicBezTo>
                  <a:cubicBezTo>
                    <a:pt x="9806" y="1980"/>
                    <a:pt x="9594" y="1773"/>
                    <a:pt x="9335" y="1773"/>
                  </a:cubicBezTo>
                  <a:lnTo>
                    <a:pt x="8600" y="1773"/>
                  </a:lnTo>
                  <a:cubicBezTo>
                    <a:pt x="8283" y="1773"/>
                    <a:pt x="7990" y="1605"/>
                    <a:pt x="7826" y="1331"/>
                  </a:cubicBezTo>
                  <a:lnTo>
                    <a:pt x="7654" y="1048"/>
                  </a:lnTo>
                  <a:cubicBezTo>
                    <a:pt x="7264" y="399"/>
                    <a:pt x="6563" y="1"/>
                    <a:pt x="5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8"/>
            <p:cNvSpPr/>
            <p:nvPr/>
          </p:nvSpPr>
          <p:spPr>
            <a:xfrm>
              <a:off x="2776148" y="1890716"/>
              <a:ext cx="80001" cy="77221"/>
            </a:xfrm>
            <a:custGeom>
              <a:avLst/>
              <a:gdLst/>
              <a:ahLst/>
              <a:cxnLst/>
              <a:rect l="l" t="t" r="r" b="b"/>
              <a:pathLst>
                <a:path w="2648" h="2556" extrusionOk="0">
                  <a:moveTo>
                    <a:pt x="500" y="1"/>
                  </a:moveTo>
                  <a:cubicBezTo>
                    <a:pt x="383" y="1"/>
                    <a:pt x="267" y="44"/>
                    <a:pt x="178" y="131"/>
                  </a:cubicBezTo>
                  <a:cubicBezTo>
                    <a:pt x="0" y="308"/>
                    <a:pt x="0" y="597"/>
                    <a:pt x="178" y="774"/>
                  </a:cubicBezTo>
                  <a:lnTo>
                    <a:pt x="1826" y="2422"/>
                  </a:lnTo>
                  <a:cubicBezTo>
                    <a:pt x="1915" y="2511"/>
                    <a:pt x="2031" y="2555"/>
                    <a:pt x="2148" y="2555"/>
                  </a:cubicBezTo>
                  <a:cubicBezTo>
                    <a:pt x="2264" y="2555"/>
                    <a:pt x="2381" y="2511"/>
                    <a:pt x="2470" y="2422"/>
                  </a:cubicBezTo>
                  <a:cubicBezTo>
                    <a:pt x="2647" y="2244"/>
                    <a:pt x="2647" y="1961"/>
                    <a:pt x="2470" y="1783"/>
                  </a:cubicBezTo>
                  <a:lnTo>
                    <a:pt x="822" y="131"/>
                  </a:lnTo>
                  <a:cubicBezTo>
                    <a:pt x="733" y="44"/>
                    <a:pt x="616" y="1"/>
                    <a:pt x="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8"/>
            <p:cNvSpPr/>
            <p:nvPr/>
          </p:nvSpPr>
          <p:spPr>
            <a:xfrm>
              <a:off x="2987479" y="1890625"/>
              <a:ext cx="80001" cy="77312"/>
            </a:xfrm>
            <a:custGeom>
              <a:avLst/>
              <a:gdLst/>
              <a:ahLst/>
              <a:cxnLst/>
              <a:rect l="l" t="t" r="r" b="b"/>
              <a:pathLst>
                <a:path w="2648" h="2559" extrusionOk="0">
                  <a:moveTo>
                    <a:pt x="2150" y="1"/>
                  </a:moveTo>
                  <a:cubicBezTo>
                    <a:pt x="2032" y="1"/>
                    <a:pt x="1915" y="47"/>
                    <a:pt x="1826" y="138"/>
                  </a:cubicBezTo>
                  <a:lnTo>
                    <a:pt x="178" y="1786"/>
                  </a:lnTo>
                  <a:cubicBezTo>
                    <a:pt x="0" y="1964"/>
                    <a:pt x="0" y="2247"/>
                    <a:pt x="178" y="2425"/>
                  </a:cubicBezTo>
                  <a:cubicBezTo>
                    <a:pt x="267" y="2514"/>
                    <a:pt x="382" y="2558"/>
                    <a:pt x="498" y="2558"/>
                  </a:cubicBezTo>
                  <a:cubicBezTo>
                    <a:pt x="614" y="2558"/>
                    <a:pt x="730" y="2514"/>
                    <a:pt x="822" y="2425"/>
                  </a:cubicBezTo>
                  <a:lnTo>
                    <a:pt x="2469" y="777"/>
                  </a:lnTo>
                  <a:cubicBezTo>
                    <a:pt x="2647" y="600"/>
                    <a:pt x="2647" y="311"/>
                    <a:pt x="2469" y="134"/>
                  </a:cubicBezTo>
                  <a:cubicBezTo>
                    <a:pt x="2381" y="45"/>
                    <a:pt x="2265" y="1"/>
                    <a:pt x="2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8"/>
            <p:cNvSpPr/>
            <p:nvPr/>
          </p:nvSpPr>
          <p:spPr>
            <a:xfrm>
              <a:off x="2789048" y="2099358"/>
              <a:ext cx="101058" cy="9658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2514" y="1"/>
                  </a:moveTo>
                  <a:cubicBezTo>
                    <a:pt x="2320" y="1"/>
                    <a:pt x="2127" y="75"/>
                    <a:pt x="1980" y="224"/>
                  </a:cubicBezTo>
                  <a:lnTo>
                    <a:pt x="299" y="1906"/>
                  </a:lnTo>
                  <a:cubicBezTo>
                    <a:pt x="1" y="2199"/>
                    <a:pt x="1" y="2679"/>
                    <a:pt x="299" y="2977"/>
                  </a:cubicBezTo>
                  <a:cubicBezTo>
                    <a:pt x="445" y="3123"/>
                    <a:pt x="639" y="3197"/>
                    <a:pt x="833" y="3197"/>
                  </a:cubicBezTo>
                  <a:cubicBezTo>
                    <a:pt x="1027" y="3197"/>
                    <a:pt x="1221" y="3123"/>
                    <a:pt x="1370" y="2977"/>
                  </a:cubicBezTo>
                  <a:lnTo>
                    <a:pt x="3051" y="1295"/>
                  </a:lnTo>
                  <a:cubicBezTo>
                    <a:pt x="3345" y="998"/>
                    <a:pt x="3345" y="517"/>
                    <a:pt x="3051" y="224"/>
                  </a:cubicBezTo>
                  <a:cubicBezTo>
                    <a:pt x="2903" y="75"/>
                    <a:pt x="2708" y="1"/>
                    <a:pt x="2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8"/>
            <p:cNvSpPr/>
            <p:nvPr/>
          </p:nvSpPr>
          <p:spPr>
            <a:xfrm>
              <a:off x="2953491" y="2099358"/>
              <a:ext cx="101058" cy="9658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831" y="1"/>
                  </a:moveTo>
                  <a:cubicBezTo>
                    <a:pt x="637" y="1"/>
                    <a:pt x="443" y="75"/>
                    <a:pt x="294" y="224"/>
                  </a:cubicBezTo>
                  <a:cubicBezTo>
                    <a:pt x="1" y="517"/>
                    <a:pt x="1" y="998"/>
                    <a:pt x="294" y="1295"/>
                  </a:cubicBezTo>
                  <a:lnTo>
                    <a:pt x="1975" y="2977"/>
                  </a:lnTo>
                  <a:cubicBezTo>
                    <a:pt x="2124" y="3123"/>
                    <a:pt x="2319" y="3197"/>
                    <a:pt x="2513" y="3197"/>
                  </a:cubicBezTo>
                  <a:cubicBezTo>
                    <a:pt x="2707" y="3197"/>
                    <a:pt x="2900" y="3123"/>
                    <a:pt x="3047" y="2977"/>
                  </a:cubicBezTo>
                  <a:cubicBezTo>
                    <a:pt x="3345" y="2679"/>
                    <a:pt x="3345" y="2199"/>
                    <a:pt x="3047" y="1906"/>
                  </a:cubicBezTo>
                  <a:lnTo>
                    <a:pt x="1365" y="224"/>
                  </a:lnTo>
                  <a:cubicBezTo>
                    <a:pt x="1219" y="75"/>
                    <a:pt x="1025" y="1"/>
                    <a:pt x="8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8"/>
            <p:cNvSpPr/>
            <p:nvPr/>
          </p:nvSpPr>
          <p:spPr>
            <a:xfrm>
              <a:off x="2781949" y="1893918"/>
              <a:ext cx="279579" cy="279579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"/>
                  </a:moveTo>
                  <a:cubicBezTo>
                    <a:pt x="2076" y="1"/>
                    <a:pt x="0" y="2071"/>
                    <a:pt x="0" y="4627"/>
                  </a:cubicBezTo>
                  <a:cubicBezTo>
                    <a:pt x="0" y="7183"/>
                    <a:pt x="2076" y="9253"/>
                    <a:pt x="4627" y="9253"/>
                  </a:cubicBezTo>
                  <a:cubicBezTo>
                    <a:pt x="7183" y="9253"/>
                    <a:pt x="9253" y="7183"/>
                    <a:pt x="9253" y="4627"/>
                  </a:cubicBezTo>
                  <a:cubicBezTo>
                    <a:pt x="9253" y="2071"/>
                    <a:pt x="7183" y="1"/>
                    <a:pt x="4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2807206" y="1920625"/>
              <a:ext cx="240093" cy="226105"/>
            </a:xfrm>
            <a:custGeom>
              <a:avLst/>
              <a:gdLst/>
              <a:ahLst/>
              <a:cxnLst/>
              <a:rect l="l" t="t" r="r" b="b"/>
              <a:pathLst>
                <a:path w="7947" h="7484" extrusionOk="0">
                  <a:moveTo>
                    <a:pt x="3790" y="0"/>
                  </a:moveTo>
                  <a:cubicBezTo>
                    <a:pt x="3347" y="0"/>
                    <a:pt x="2900" y="79"/>
                    <a:pt x="2470" y="241"/>
                  </a:cubicBezTo>
                  <a:cubicBezTo>
                    <a:pt x="1057" y="774"/>
                    <a:pt x="101" y="2110"/>
                    <a:pt x="48" y="3623"/>
                  </a:cubicBezTo>
                  <a:cubicBezTo>
                    <a:pt x="0" y="5136"/>
                    <a:pt x="870" y="6529"/>
                    <a:pt x="2249" y="7154"/>
                  </a:cubicBezTo>
                  <a:cubicBezTo>
                    <a:pt x="2742" y="7375"/>
                    <a:pt x="3266" y="7483"/>
                    <a:pt x="3786" y="7483"/>
                  </a:cubicBezTo>
                  <a:cubicBezTo>
                    <a:pt x="4720" y="7483"/>
                    <a:pt x="5642" y="7135"/>
                    <a:pt x="6351" y="6472"/>
                  </a:cubicBezTo>
                  <a:cubicBezTo>
                    <a:pt x="7869" y="5059"/>
                    <a:pt x="7946" y="2686"/>
                    <a:pt x="6524" y="1187"/>
                  </a:cubicBezTo>
                  <a:cubicBezTo>
                    <a:pt x="5802" y="414"/>
                    <a:pt x="4806" y="0"/>
                    <a:pt x="3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2905182" y="1948934"/>
              <a:ext cx="30484" cy="108732"/>
            </a:xfrm>
            <a:custGeom>
              <a:avLst/>
              <a:gdLst/>
              <a:ahLst/>
              <a:cxnLst/>
              <a:rect l="l" t="t" r="r" b="b"/>
              <a:pathLst>
                <a:path w="1009" h="3599" extrusionOk="0">
                  <a:moveTo>
                    <a:pt x="505" y="0"/>
                  </a:moveTo>
                  <a:cubicBezTo>
                    <a:pt x="226" y="0"/>
                    <a:pt x="0" y="226"/>
                    <a:pt x="0" y="505"/>
                  </a:cubicBezTo>
                  <a:lnTo>
                    <a:pt x="0" y="3094"/>
                  </a:lnTo>
                  <a:cubicBezTo>
                    <a:pt x="0" y="3373"/>
                    <a:pt x="226" y="3599"/>
                    <a:pt x="505" y="3599"/>
                  </a:cubicBezTo>
                  <a:cubicBezTo>
                    <a:pt x="783" y="3599"/>
                    <a:pt x="1009" y="3373"/>
                    <a:pt x="1009" y="3094"/>
                  </a:cubicBezTo>
                  <a:lnTo>
                    <a:pt x="1009" y="505"/>
                  </a:lnTo>
                  <a:cubicBezTo>
                    <a:pt x="1009" y="226"/>
                    <a:pt x="783" y="0"/>
                    <a:pt x="5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2903732" y="2027786"/>
              <a:ext cx="75499" cy="72508"/>
            </a:xfrm>
            <a:custGeom>
              <a:avLst/>
              <a:gdLst/>
              <a:ahLst/>
              <a:cxnLst/>
              <a:rect l="l" t="t" r="r" b="b"/>
              <a:pathLst>
                <a:path w="2499" h="2400" extrusionOk="0">
                  <a:moveTo>
                    <a:pt x="553" y="0"/>
                  </a:moveTo>
                  <a:cubicBezTo>
                    <a:pt x="424" y="0"/>
                    <a:pt x="296" y="49"/>
                    <a:pt x="197" y="148"/>
                  </a:cubicBezTo>
                  <a:cubicBezTo>
                    <a:pt x="0" y="345"/>
                    <a:pt x="0" y="667"/>
                    <a:pt x="197" y="864"/>
                  </a:cubicBezTo>
                  <a:lnTo>
                    <a:pt x="1590" y="2252"/>
                  </a:lnTo>
                  <a:cubicBezTo>
                    <a:pt x="1689" y="2351"/>
                    <a:pt x="1817" y="2400"/>
                    <a:pt x="1946" y="2400"/>
                  </a:cubicBezTo>
                  <a:cubicBezTo>
                    <a:pt x="2074" y="2400"/>
                    <a:pt x="2203" y="2351"/>
                    <a:pt x="2301" y="2252"/>
                  </a:cubicBezTo>
                  <a:cubicBezTo>
                    <a:pt x="2498" y="2055"/>
                    <a:pt x="2498" y="1738"/>
                    <a:pt x="2301" y="1541"/>
                  </a:cubicBezTo>
                  <a:lnTo>
                    <a:pt x="908" y="148"/>
                  </a:lnTo>
                  <a:cubicBezTo>
                    <a:pt x="810" y="49"/>
                    <a:pt x="681" y="0"/>
                    <a:pt x="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3007207" y="1841229"/>
              <a:ext cx="111058" cy="103233"/>
            </a:xfrm>
            <a:custGeom>
              <a:avLst/>
              <a:gdLst/>
              <a:ahLst/>
              <a:cxnLst/>
              <a:rect l="l" t="t" r="r" b="b"/>
              <a:pathLst>
                <a:path w="3676" h="3417" extrusionOk="0">
                  <a:moveTo>
                    <a:pt x="1760" y="1"/>
                  </a:moveTo>
                  <a:cubicBezTo>
                    <a:pt x="1307" y="1"/>
                    <a:pt x="858" y="174"/>
                    <a:pt x="519" y="510"/>
                  </a:cubicBezTo>
                  <a:lnTo>
                    <a:pt x="346" y="683"/>
                  </a:lnTo>
                  <a:cubicBezTo>
                    <a:pt x="0" y="1029"/>
                    <a:pt x="0" y="1586"/>
                    <a:pt x="346" y="1927"/>
                  </a:cubicBezTo>
                  <a:lnTo>
                    <a:pt x="1576" y="3157"/>
                  </a:lnTo>
                  <a:cubicBezTo>
                    <a:pt x="1745" y="3326"/>
                    <a:pt x="1970" y="3416"/>
                    <a:pt x="2197" y="3416"/>
                  </a:cubicBezTo>
                  <a:cubicBezTo>
                    <a:pt x="2305" y="3416"/>
                    <a:pt x="2414" y="3396"/>
                    <a:pt x="2518" y="3354"/>
                  </a:cubicBezTo>
                  <a:cubicBezTo>
                    <a:pt x="2633" y="3311"/>
                    <a:pt x="2734" y="3243"/>
                    <a:pt x="2820" y="3157"/>
                  </a:cubicBezTo>
                  <a:lnTo>
                    <a:pt x="2998" y="2984"/>
                  </a:lnTo>
                  <a:cubicBezTo>
                    <a:pt x="3675" y="2297"/>
                    <a:pt x="3675" y="1192"/>
                    <a:pt x="2998" y="510"/>
                  </a:cubicBezTo>
                  <a:cubicBezTo>
                    <a:pt x="2916" y="428"/>
                    <a:pt x="2825" y="356"/>
                    <a:pt x="2734" y="294"/>
                  </a:cubicBezTo>
                  <a:cubicBezTo>
                    <a:pt x="2437" y="97"/>
                    <a:pt x="2097" y="1"/>
                    <a:pt x="17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2785151" y="1914372"/>
              <a:ext cx="260123" cy="238733"/>
            </a:xfrm>
            <a:custGeom>
              <a:avLst/>
              <a:gdLst/>
              <a:ahLst/>
              <a:cxnLst/>
              <a:rect l="l" t="t" r="r" b="b"/>
              <a:pathLst>
                <a:path w="8610" h="7902" extrusionOk="0">
                  <a:moveTo>
                    <a:pt x="4580" y="1"/>
                  </a:moveTo>
                  <a:cubicBezTo>
                    <a:pt x="2561" y="1"/>
                    <a:pt x="577" y="1533"/>
                    <a:pt x="577" y="3950"/>
                  </a:cubicBezTo>
                  <a:cubicBezTo>
                    <a:pt x="577" y="6334"/>
                    <a:pt x="2542" y="7902"/>
                    <a:pt x="4570" y="7902"/>
                  </a:cubicBezTo>
                  <a:cubicBezTo>
                    <a:pt x="5603" y="7902"/>
                    <a:pt x="6652" y="7495"/>
                    <a:pt x="7466" y="6583"/>
                  </a:cubicBezTo>
                  <a:cubicBezTo>
                    <a:pt x="7730" y="6285"/>
                    <a:pt x="7951" y="5948"/>
                    <a:pt x="8119" y="5583"/>
                  </a:cubicBezTo>
                  <a:cubicBezTo>
                    <a:pt x="8191" y="5420"/>
                    <a:pt x="8057" y="5292"/>
                    <a:pt x="7922" y="5292"/>
                  </a:cubicBezTo>
                  <a:cubicBezTo>
                    <a:pt x="7851" y="5292"/>
                    <a:pt x="7780" y="5328"/>
                    <a:pt x="7740" y="5415"/>
                  </a:cubicBezTo>
                  <a:cubicBezTo>
                    <a:pt x="7163" y="6674"/>
                    <a:pt x="5909" y="7486"/>
                    <a:pt x="4521" y="7486"/>
                  </a:cubicBezTo>
                  <a:cubicBezTo>
                    <a:pt x="1658" y="7486"/>
                    <a:pt x="0" y="4253"/>
                    <a:pt x="1610" y="1937"/>
                  </a:cubicBezTo>
                  <a:cubicBezTo>
                    <a:pt x="2312" y="926"/>
                    <a:pt x="3418" y="413"/>
                    <a:pt x="4525" y="413"/>
                  </a:cubicBezTo>
                  <a:cubicBezTo>
                    <a:pt x="5622" y="413"/>
                    <a:pt x="6720" y="916"/>
                    <a:pt x="7427" y="1937"/>
                  </a:cubicBezTo>
                  <a:cubicBezTo>
                    <a:pt x="7980" y="2734"/>
                    <a:pt x="8181" y="3729"/>
                    <a:pt x="7980" y="4680"/>
                  </a:cubicBezTo>
                  <a:cubicBezTo>
                    <a:pt x="7946" y="4833"/>
                    <a:pt x="8067" y="4926"/>
                    <a:pt x="8185" y="4926"/>
                  </a:cubicBezTo>
                  <a:cubicBezTo>
                    <a:pt x="8273" y="4926"/>
                    <a:pt x="8359" y="4876"/>
                    <a:pt x="8383" y="4762"/>
                  </a:cubicBezTo>
                  <a:cubicBezTo>
                    <a:pt x="8609" y="3695"/>
                    <a:pt x="8383" y="2581"/>
                    <a:pt x="7759" y="1687"/>
                  </a:cubicBezTo>
                  <a:cubicBezTo>
                    <a:pt x="6944" y="520"/>
                    <a:pt x="5756" y="1"/>
                    <a:pt x="4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2898777" y="1942680"/>
              <a:ext cx="93113" cy="163838"/>
            </a:xfrm>
            <a:custGeom>
              <a:avLst/>
              <a:gdLst/>
              <a:ahLst/>
              <a:cxnLst/>
              <a:rect l="l" t="t" r="r" b="b"/>
              <a:pathLst>
                <a:path w="3082" h="5423" extrusionOk="0">
                  <a:moveTo>
                    <a:pt x="717" y="376"/>
                  </a:moveTo>
                  <a:cubicBezTo>
                    <a:pt x="894" y="376"/>
                    <a:pt x="1034" y="534"/>
                    <a:pt x="1014" y="712"/>
                  </a:cubicBezTo>
                  <a:lnTo>
                    <a:pt x="1014" y="2677"/>
                  </a:lnTo>
                  <a:cubicBezTo>
                    <a:pt x="918" y="2633"/>
                    <a:pt x="816" y="2612"/>
                    <a:pt x="715" y="2612"/>
                  </a:cubicBezTo>
                  <a:cubicBezTo>
                    <a:pt x="613" y="2612"/>
                    <a:pt x="512" y="2633"/>
                    <a:pt x="419" y="2677"/>
                  </a:cubicBezTo>
                  <a:lnTo>
                    <a:pt x="419" y="712"/>
                  </a:lnTo>
                  <a:cubicBezTo>
                    <a:pt x="395" y="534"/>
                    <a:pt x="534" y="376"/>
                    <a:pt x="717" y="376"/>
                  </a:cubicBezTo>
                  <a:close/>
                  <a:moveTo>
                    <a:pt x="751" y="3027"/>
                  </a:moveTo>
                  <a:cubicBezTo>
                    <a:pt x="883" y="3027"/>
                    <a:pt x="921" y="3102"/>
                    <a:pt x="2321" y="4502"/>
                  </a:cubicBezTo>
                  <a:lnTo>
                    <a:pt x="2316" y="4502"/>
                  </a:lnTo>
                  <a:cubicBezTo>
                    <a:pt x="2465" y="4613"/>
                    <a:pt x="2480" y="4824"/>
                    <a:pt x="2350" y="4954"/>
                  </a:cubicBezTo>
                  <a:cubicBezTo>
                    <a:pt x="2291" y="5013"/>
                    <a:pt x="2214" y="5042"/>
                    <a:pt x="2138" y="5042"/>
                  </a:cubicBezTo>
                  <a:cubicBezTo>
                    <a:pt x="2048" y="5042"/>
                    <a:pt x="1958" y="5001"/>
                    <a:pt x="1898" y="4920"/>
                  </a:cubicBezTo>
                  <a:lnTo>
                    <a:pt x="510" y="3537"/>
                  </a:lnTo>
                  <a:cubicBezTo>
                    <a:pt x="327" y="3344"/>
                    <a:pt x="457" y="3032"/>
                    <a:pt x="721" y="3027"/>
                  </a:cubicBezTo>
                  <a:cubicBezTo>
                    <a:pt x="732" y="3027"/>
                    <a:pt x="742" y="3027"/>
                    <a:pt x="751" y="3027"/>
                  </a:cubicBezTo>
                  <a:close/>
                  <a:moveTo>
                    <a:pt x="717" y="1"/>
                  </a:moveTo>
                  <a:cubicBezTo>
                    <a:pt x="327" y="1"/>
                    <a:pt x="6" y="318"/>
                    <a:pt x="6" y="712"/>
                  </a:cubicBezTo>
                  <a:lnTo>
                    <a:pt x="6" y="3306"/>
                  </a:lnTo>
                  <a:cubicBezTo>
                    <a:pt x="1" y="3498"/>
                    <a:pt x="78" y="3685"/>
                    <a:pt x="217" y="3820"/>
                  </a:cubicBezTo>
                  <a:cubicBezTo>
                    <a:pt x="1629" y="5204"/>
                    <a:pt x="1610" y="5285"/>
                    <a:pt x="1865" y="5376"/>
                  </a:cubicBezTo>
                  <a:cubicBezTo>
                    <a:pt x="1953" y="5408"/>
                    <a:pt x="2038" y="5423"/>
                    <a:pt x="2120" y="5423"/>
                  </a:cubicBezTo>
                  <a:cubicBezTo>
                    <a:pt x="2703" y="5423"/>
                    <a:pt x="3081" y="4681"/>
                    <a:pt x="2609" y="4209"/>
                  </a:cubicBezTo>
                  <a:lnTo>
                    <a:pt x="1428" y="3027"/>
                  </a:lnTo>
                  <a:lnTo>
                    <a:pt x="1428" y="712"/>
                  </a:lnTo>
                  <a:cubicBezTo>
                    <a:pt x="1428" y="318"/>
                    <a:pt x="1110" y="1"/>
                    <a:pt x="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2955968" y="209117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2956119" y="2091442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2725211" y="1841138"/>
              <a:ext cx="111061" cy="103327"/>
            </a:xfrm>
            <a:custGeom>
              <a:avLst/>
              <a:gdLst/>
              <a:ahLst/>
              <a:cxnLst/>
              <a:rect l="l" t="t" r="r" b="b"/>
              <a:pathLst>
                <a:path w="3676" h="3420" extrusionOk="0">
                  <a:moveTo>
                    <a:pt x="1922" y="0"/>
                  </a:moveTo>
                  <a:cubicBezTo>
                    <a:pt x="1474" y="0"/>
                    <a:pt x="1026" y="170"/>
                    <a:pt x="682" y="508"/>
                  </a:cubicBezTo>
                  <a:cubicBezTo>
                    <a:pt x="668" y="527"/>
                    <a:pt x="649" y="547"/>
                    <a:pt x="634" y="561"/>
                  </a:cubicBezTo>
                  <a:cubicBezTo>
                    <a:pt x="0" y="1253"/>
                    <a:pt x="24" y="2319"/>
                    <a:pt x="682" y="2987"/>
                  </a:cubicBezTo>
                  <a:lnTo>
                    <a:pt x="860" y="3160"/>
                  </a:lnTo>
                  <a:cubicBezTo>
                    <a:pt x="1031" y="3333"/>
                    <a:pt x="1255" y="3419"/>
                    <a:pt x="1480" y="3419"/>
                  </a:cubicBezTo>
                  <a:cubicBezTo>
                    <a:pt x="1706" y="3419"/>
                    <a:pt x="1931" y="3333"/>
                    <a:pt x="2104" y="3160"/>
                  </a:cubicBezTo>
                  <a:lnTo>
                    <a:pt x="3334" y="1930"/>
                  </a:lnTo>
                  <a:cubicBezTo>
                    <a:pt x="3675" y="1589"/>
                    <a:pt x="3675" y="1032"/>
                    <a:pt x="3334" y="686"/>
                  </a:cubicBezTo>
                  <a:lnTo>
                    <a:pt x="3161" y="508"/>
                  </a:lnTo>
                  <a:cubicBezTo>
                    <a:pt x="2818" y="170"/>
                    <a:pt x="2370" y="0"/>
                    <a:pt x="1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2718534" y="1784068"/>
              <a:ext cx="404243" cy="418171"/>
            </a:xfrm>
            <a:custGeom>
              <a:avLst/>
              <a:gdLst/>
              <a:ahLst/>
              <a:cxnLst/>
              <a:rect l="l" t="t" r="r" b="b"/>
              <a:pathLst>
                <a:path w="13380" h="13841" extrusionOk="0">
                  <a:moveTo>
                    <a:pt x="7634" y="413"/>
                  </a:moveTo>
                  <a:cubicBezTo>
                    <a:pt x="8316" y="413"/>
                    <a:pt x="8950" y="773"/>
                    <a:pt x="9301" y="1360"/>
                  </a:cubicBezTo>
                  <a:cubicBezTo>
                    <a:pt x="9421" y="1508"/>
                    <a:pt x="9546" y="1950"/>
                    <a:pt x="10074" y="2123"/>
                  </a:cubicBezTo>
                  <a:cubicBezTo>
                    <a:pt x="9930" y="2248"/>
                    <a:pt x="9796" y="2383"/>
                    <a:pt x="9671" y="2527"/>
                  </a:cubicBezTo>
                  <a:cubicBezTo>
                    <a:pt x="9113" y="2239"/>
                    <a:pt x="8960" y="1782"/>
                    <a:pt x="8849" y="1629"/>
                  </a:cubicBezTo>
                  <a:cubicBezTo>
                    <a:pt x="8595" y="1201"/>
                    <a:pt x="8133" y="942"/>
                    <a:pt x="7634" y="942"/>
                  </a:cubicBezTo>
                  <a:lnTo>
                    <a:pt x="5674" y="942"/>
                  </a:lnTo>
                  <a:cubicBezTo>
                    <a:pt x="5174" y="942"/>
                    <a:pt x="4713" y="1201"/>
                    <a:pt x="4458" y="1629"/>
                  </a:cubicBezTo>
                  <a:cubicBezTo>
                    <a:pt x="4338" y="1797"/>
                    <a:pt x="4208" y="2181"/>
                    <a:pt x="3738" y="2469"/>
                  </a:cubicBezTo>
                  <a:cubicBezTo>
                    <a:pt x="3723" y="2455"/>
                    <a:pt x="3714" y="2445"/>
                    <a:pt x="3699" y="2431"/>
                  </a:cubicBezTo>
                  <a:lnTo>
                    <a:pt x="3526" y="2258"/>
                  </a:lnTo>
                  <a:cubicBezTo>
                    <a:pt x="3464" y="2195"/>
                    <a:pt x="3401" y="2138"/>
                    <a:pt x="3334" y="2090"/>
                  </a:cubicBezTo>
                  <a:cubicBezTo>
                    <a:pt x="3776" y="1888"/>
                    <a:pt x="3882" y="1523"/>
                    <a:pt x="4007" y="1360"/>
                  </a:cubicBezTo>
                  <a:cubicBezTo>
                    <a:pt x="4357" y="773"/>
                    <a:pt x="4987" y="413"/>
                    <a:pt x="5674" y="413"/>
                  </a:cubicBezTo>
                  <a:close/>
                  <a:moveTo>
                    <a:pt x="3219" y="4444"/>
                  </a:moveTo>
                  <a:lnTo>
                    <a:pt x="3469" y="4694"/>
                  </a:lnTo>
                  <a:cubicBezTo>
                    <a:pt x="3349" y="4804"/>
                    <a:pt x="3228" y="4924"/>
                    <a:pt x="3118" y="5049"/>
                  </a:cubicBezTo>
                  <a:lnTo>
                    <a:pt x="2868" y="4799"/>
                  </a:lnTo>
                  <a:lnTo>
                    <a:pt x="3219" y="4444"/>
                  </a:lnTo>
                  <a:close/>
                  <a:moveTo>
                    <a:pt x="10233" y="4444"/>
                  </a:moveTo>
                  <a:lnTo>
                    <a:pt x="10588" y="4794"/>
                  </a:lnTo>
                  <a:lnTo>
                    <a:pt x="10338" y="5049"/>
                  </a:lnTo>
                  <a:cubicBezTo>
                    <a:pt x="10228" y="4924"/>
                    <a:pt x="10108" y="4804"/>
                    <a:pt x="9988" y="4694"/>
                  </a:cubicBezTo>
                  <a:lnTo>
                    <a:pt x="10233" y="4444"/>
                  </a:lnTo>
                  <a:close/>
                  <a:moveTo>
                    <a:pt x="2143" y="2095"/>
                  </a:moveTo>
                  <a:cubicBezTo>
                    <a:pt x="2959" y="2095"/>
                    <a:pt x="3344" y="2681"/>
                    <a:pt x="3411" y="2719"/>
                  </a:cubicBezTo>
                  <a:cubicBezTo>
                    <a:pt x="3603" y="2916"/>
                    <a:pt x="3661" y="3204"/>
                    <a:pt x="3555" y="3459"/>
                  </a:cubicBezTo>
                  <a:cubicBezTo>
                    <a:pt x="3488" y="3627"/>
                    <a:pt x="3536" y="3545"/>
                    <a:pt x="2181" y="4905"/>
                  </a:cubicBezTo>
                  <a:cubicBezTo>
                    <a:pt x="2049" y="5037"/>
                    <a:pt x="1876" y="5103"/>
                    <a:pt x="1703" y="5103"/>
                  </a:cubicBezTo>
                  <a:cubicBezTo>
                    <a:pt x="1530" y="5103"/>
                    <a:pt x="1357" y="5037"/>
                    <a:pt x="1225" y="4905"/>
                  </a:cubicBezTo>
                  <a:lnTo>
                    <a:pt x="1052" y="4732"/>
                  </a:lnTo>
                  <a:cubicBezTo>
                    <a:pt x="96" y="3776"/>
                    <a:pt x="745" y="2095"/>
                    <a:pt x="2143" y="2095"/>
                  </a:cubicBezTo>
                  <a:close/>
                  <a:moveTo>
                    <a:pt x="7634" y="1355"/>
                  </a:moveTo>
                  <a:cubicBezTo>
                    <a:pt x="7989" y="1355"/>
                    <a:pt x="8316" y="1537"/>
                    <a:pt x="8498" y="1840"/>
                  </a:cubicBezTo>
                  <a:cubicBezTo>
                    <a:pt x="8609" y="1994"/>
                    <a:pt x="8806" y="2541"/>
                    <a:pt x="9483" y="2892"/>
                  </a:cubicBezTo>
                  <a:cubicBezTo>
                    <a:pt x="9373" y="3272"/>
                    <a:pt x="9474" y="3685"/>
                    <a:pt x="9757" y="3963"/>
                  </a:cubicBezTo>
                  <a:lnTo>
                    <a:pt x="9945" y="4155"/>
                  </a:lnTo>
                  <a:lnTo>
                    <a:pt x="9671" y="4429"/>
                  </a:lnTo>
                  <a:cubicBezTo>
                    <a:pt x="8812" y="3771"/>
                    <a:pt x="7775" y="3430"/>
                    <a:pt x="6727" y="3430"/>
                  </a:cubicBezTo>
                  <a:cubicBezTo>
                    <a:pt x="6123" y="3430"/>
                    <a:pt x="5514" y="3544"/>
                    <a:pt x="4934" y="3776"/>
                  </a:cubicBezTo>
                  <a:cubicBezTo>
                    <a:pt x="4709" y="3865"/>
                    <a:pt x="4803" y="4172"/>
                    <a:pt x="5004" y="4172"/>
                  </a:cubicBezTo>
                  <a:cubicBezTo>
                    <a:pt x="5030" y="4172"/>
                    <a:pt x="5058" y="4167"/>
                    <a:pt x="5088" y="4155"/>
                  </a:cubicBezTo>
                  <a:cubicBezTo>
                    <a:pt x="5630" y="3939"/>
                    <a:pt x="6182" y="3839"/>
                    <a:pt x="6722" y="3839"/>
                  </a:cubicBezTo>
                  <a:cubicBezTo>
                    <a:pt x="9050" y="3839"/>
                    <a:pt x="11146" y="5709"/>
                    <a:pt x="11146" y="8263"/>
                  </a:cubicBezTo>
                  <a:cubicBezTo>
                    <a:pt x="11146" y="10813"/>
                    <a:pt x="9054" y="12685"/>
                    <a:pt x="6729" y="12685"/>
                  </a:cubicBezTo>
                  <a:cubicBezTo>
                    <a:pt x="6175" y="12685"/>
                    <a:pt x="5609" y="12579"/>
                    <a:pt x="5054" y="12351"/>
                  </a:cubicBezTo>
                  <a:cubicBezTo>
                    <a:pt x="1768" y="11011"/>
                    <a:pt x="1297" y="6442"/>
                    <a:pt x="4381" y="4511"/>
                  </a:cubicBezTo>
                  <a:cubicBezTo>
                    <a:pt x="4564" y="4385"/>
                    <a:pt x="4445" y="4132"/>
                    <a:pt x="4267" y="4132"/>
                  </a:cubicBezTo>
                  <a:cubicBezTo>
                    <a:pt x="4235" y="4132"/>
                    <a:pt x="4200" y="4141"/>
                    <a:pt x="4165" y="4160"/>
                  </a:cubicBezTo>
                  <a:cubicBezTo>
                    <a:pt x="4036" y="4247"/>
                    <a:pt x="3906" y="4333"/>
                    <a:pt x="3781" y="4429"/>
                  </a:cubicBezTo>
                  <a:lnTo>
                    <a:pt x="3507" y="4155"/>
                  </a:lnTo>
                  <a:cubicBezTo>
                    <a:pt x="3598" y="4040"/>
                    <a:pt x="4016" y="3786"/>
                    <a:pt x="4016" y="3195"/>
                  </a:cubicBezTo>
                  <a:cubicBezTo>
                    <a:pt x="4016" y="3070"/>
                    <a:pt x="3992" y="2945"/>
                    <a:pt x="3954" y="2825"/>
                  </a:cubicBezTo>
                  <a:cubicBezTo>
                    <a:pt x="4526" y="2474"/>
                    <a:pt x="4698" y="1998"/>
                    <a:pt x="4814" y="1840"/>
                  </a:cubicBezTo>
                  <a:cubicBezTo>
                    <a:pt x="4992" y="1537"/>
                    <a:pt x="5318" y="1355"/>
                    <a:pt x="5674" y="1355"/>
                  </a:cubicBezTo>
                  <a:close/>
                  <a:moveTo>
                    <a:pt x="3449" y="11813"/>
                  </a:moveTo>
                  <a:cubicBezTo>
                    <a:pt x="3728" y="12068"/>
                    <a:pt x="4031" y="12289"/>
                    <a:pt x="4357" y="12471"/>
                  </a:cubicBezTo>
                  <a:lnTo>
                    <a:pt x="3560" y="13269"/>
                  </a:lnTo>
                  <a:cubicBezTo>
                    <a:pt x="3453" y="13367"/>
                    <a:pt x="3318" y="13415"/>
                    <a:pt x="3184" y="13415"/>
                  </a:cubicBezTo>
                  <a:cubicBezTo>
                    <a:pt x="3042" y="13415"/>
                    <a:pt x="2900" y="13361"/>
                    <a:pt x="2791" y="13254"/>
                  </a:cubicBezTo>
                  <a:cubicBezTo>
                    <a:pt x="2585" y="13043"/>
                    <a:pt x="2575" y="12707"/>
                    <a:pt x="2777" y="12486"/>
                  </a:cubicBezTo>
                  <a:lnTo>
                    <a:pt x="3449" y="11813"/>
                  </a:lnTo>
                  <a:close/>
                  <a:moveTo>
                    <a:pt x="10007" y="11808"/>
                  </a:moveTo>
                  <a:lnTo>
                    <a:pt x="10680" y="12486"/>
                  </a:lnTo>
                  <a:cubicBezTo>
                    <a:pt x="10910" y="12702"/>
                    <a:pt x="10920" y="13062"/>
                    <a:pt x="10694" y="13283"/>
                  </a:cubicBezTo>
                  <a:cubicBezTo>
                    <a:pt x="10586" y="13391"/>
                    <a:pt x="10444" y="13445"/>
                    <a:pt x="10303" y="13445"/>
                  </a:cubicBezTo>
                  <a:cubicBezTo>
                    <a:pt x="10156" y="13445"/>
                    <a:pt x="10009" y="13386"/>
                    <a:pt x="9901" y="13269"/>
                  </a:cubicBezTo>
                  <a:lnTo>
                    <a:pt x="9104" y="12471"/>
                  </a:lnTo>
                  <a:cubicBezTo>
                    <a:pt x="9430" y="12284"/>
                    <a:pt x="9733" y="12063"/>
                    <a:pt x="10007" y="11808"/>
                  </a:cubicBezTo>
                  <a:close/>
                  <a:moveTo>
                    <a:pt x="5674" y="0"/>
                  </a:moveTo>
                  <a:cubicBezTo>
                    <a:pt x="4843" y="0"/>
                    <a:pt x="4079" y="437"/>
                    <a:pt x="3651" y="1148"/>
                  </a:cubicBezTo>
                  <a:lnTo>
                    <a:pt x="3478" y="1432"/>
                  </a:lnTo>
                  <a:cubicBezTo>
                    <a:pt x="3296" y="1742"/>
                    <a:pt x="2998" y="1774"/>
                    <a:pt x="2837" y="1774"/>
                  </a:cubicBezTo>
                  <a:cubicBezTo>
                    <a:pt x="2794" y="1774"/>
                    <a:pt x="2761" y="1772"/>
                    <a:pt x="2742" y="1772"/>
                  </a:cubicBezTo>
                  <a:cubicBezTo>
                    <a:pt x="2736" y="1772"/>
                    <a:pt x="2732" y="1772"/>
                    <a:pt x="2729" y="1773"/>
                  </a:cubicBezTo>
                  <a:cubicBezTo>
                    <a:pt x="2533" y="1710"/>
                    <a:pt x="2334" y="1680"/>
                    <a:pt x="2137" y="1680"/>
                  </a:cubicBezTo>
                  <a:cubicBezTo>
                    <a:pt x="1469" y="1680"/>
                    <a:pt x="830" y="2026"/>
                    <a:pt x="466" y="2623"/>
                  </a:cubicBezTo>
                  <a:cubicBezTo>
                    <a:pt x="0" y="3392"/>
                    <a:pt x="120" y="4381"/>
                    <a:pt x="759" y="5020"/>
                  </a:cubicBezTo>
                  <a:cubicBezTo>
                    <a:pt x="855" y="5092"/>
                    <a:pt x="1119" y="5515"/>
                    <a:pt x="1701" y="5515"/>
                  </a:cubicBezTo>
                  <a:cubicBezTo>
                    <a:pt x="2253" y="5515"/>
                    <a:pt x="2522" y="5126"/>
                    <a:pt x="2575" y="5087"/>
                  </a:cubicBezTo>
                  <a:lnTo>
                    <a:pt x="2859" y="5371"/>
                  </a:lnTo>
                  <a:cubicBezTo>
                    <a:pt x="1403" y="7321"/>
                    <a:pt x="1682" y="9973"/>
                    <a:pt x="3161" y="11520"/>
                  </a:cubicBezTo>
                  <a:lnTo>
                    <a:pt x="2484" y="12197"/>
                  </a:lnTo>
                  <a:cubicBezTo>
                    <a:pt x="1883" y="12798"/>
                    <a:pt x="2306" y="13840"/>
                    <a:pt x="3166" y="13840"/>
                  </a:cubicBezTo>
                  <a:cubicBezTo>
                    <a:pt x="3421" y="13840"/>
                    <a:pt x="3666" y="13739"/>
                    <a:pt x="3848" y="13557"/>
                  </a:cubicBezTo>
                  <a:lnTo>
                    <a:pt x="4742" y="12663"/>
                  </a:lnTo>
                  <a:cubicBezTo>
                    <a:pt x="5373" y="12949"/>
                    <a:pt x="6051" y="13092"/>
                    <a:pt x="6728" y="13092"/>
                  </a:cubicBezTo>
                  <a:cubicBezTo>
                    <a:pt x="7406" y="13092"/>
                    <a:pt x="8083" y="12949"/>
                    <a:pt x="8715" y="12663"/>
                  </a:cubicBezTo>
                  <a:lnTo>
                    <a:pt x="9603" y="13557"/>
                  </a:lnTo>
                  <a:cubicBezTo>
                    <a:pt x="9786" y="13739"/>
                    <a:pt x="10031" y="13840"/>
                    <a:pt x="10286" y="13840"/>
                  </a:cubicBezTo>
                  <a:cubicBezTo>
                    <a:pt x="11141" y="13840"/>
                    <a:pt x="11578" y="12803"/>
                    <a:pt x="10968" y="12193"/>
                  </a:cubicBezTo>
                  <a:lnTo>
                    <a:pt x="10295" y="11520"/>
                  </a:lnTo>
                  <a:cubicBezTo>
                    <a:pt x="11857" y="9805"/>
                    <a:pt x="11981" y="7225"/>
                    <a:pt x="10593" y="5366"/>
                  </a:cubicBezTo>
                  <a:lnTo>
                    <a:pt x="10872" y="5087"/>
                  </a:lnTo>
                  <a:cubicBezTo>
                    <a:pt x="10934" y="5131"/>
                    <a:pt x="11189" y="5510"/>
                    <a:pt x="11751" y="5510"/>
                  </a:cubicBezTo>
                  <a:cubicBezTo>
                    <a:pt x="12039" y="5510"/>
                    <a:pt x="12313" y="5400"/>
                    <a:pt x="12519" y="5193"/>
                  </a:cubicBezTo>
                  <a:cubicBezTo>
                    <a:pt x="12568" y="5126"/>
                    <a:pt x="13379" y="4540"/>
                    <a:pt x="13255" y="3425"/>
                  </a:cubicBezTo>
                  <a:cubicBezTo>
                    <a:pt x="13241" y="3299"/>
                    <a:pt x="13147" y="3240"/>
                    <a:pt x="13053" y="3240"/>
                  </a:cubicBezTo>
                  <a:cubicBezTo>
                    <a:pt x="12942" y="3240"/>
                    <a:pt x="12831" y="3321"/>
                    <a:pt x="12846" y="3469"/>
                  </a:cubicBezTo>
                  <a:cubicBezTo>
                    <a:pt x="12947" y="4367"/>
                    <a:pt x="12284" y="4823"/>
                    <a:pt x="12231" y="4905"/>
                  </a:cubicBezTo>
                  <a:cubicBezTo>
                    <a:pt x="12099" y="5035"/>
                    <a:pt x="11926" y="5099"/>
                    <a:pt x="11753" y="5099"/>
                  </a:cubicBezTo>
                  <a:cubicBezTo>
                    <a:pt x="11580" y="5099"/>
                    <a:pt x="11407" y="5035"/>
                    <a:pt x="11275" y="4905"/>
                  </a:cubicBezTo>
                  <a:lnTo>
                    <a:pt x="10045" y="3675"/>
                  </a:lnTo>
                  <a:cubicBezTo>
                    <a:pt x="9781" y="3411"/>
                    <a:pt x="9781" y="2983"/>
                    <a:pt x="10045" y="2719"/>
                  </a:cubicBezTo>
                  <a:cubicBezTo>
                    <a:pt x="10137" y="2657"/>
                    <a:pt x="10511" y="2095"/>
                    <a:pt x="11314" y="2095"/>
                  </a:cubicBezTo>
                  <a:cubicBezTo>
                    <a:pt x="11833" y="2095"/>
                    <a:pt x="12323" y="2354"/>
                    <a:pt x="12606" y="2791"/>
                  </a:cubicBezTo>
                  <a:cubicBezTo>
                    <a:pt x="12650" y="2859"/>
                    <a:pt x="12711" y="2888"/>
                    <a:pt x="12772" y="2888"/>
                  </a:cubicBezTo>
                  <a:cubicBezTo>
                    <a:pt x="12916" y="2888"/>
                    <a:pt x="13057" y="2728"/>
                    <a:pt x="12952" y="2565"/>
                  </a:cubicBezTo>
                  <a:cubicBezTo>
                    <a:pt x="12583" y="2005"/>
                    <a:pt x="11962" y="1682"/>
                    <a:pt x="11315" y="1682"/>
                  </a:cubicBezTo>
                  <a:cubicBezTo>
                    <a:pt x="11120" y="1682"/>
                    <a:pt x="10922" y="1711"/>
                    <a:pt x="10728" y="1773"/>
                  </a:cubicBezTo>
                  <a:lnTo>
                    <a:pt x="10425" y="1773"/>
                  </a:lnTo>
                  <a:cubicBezTo>
                    <a:pt x="10180" y="1773"/>
                    <a:pt x="9949" y="1643"/>
                    <a:pt x="9824" y="1432"/>
                  </a:cubicBezTo>
                  <a:lnTo>
                    <a:pt x="9651" y="1148"/>
                  </a:lnTo>
                  <a:cubicBezTo>
                    <a:pt x="9229" y="437"/>
                    <a:pt x="8460" y="5"/>
                    <a:pt x="7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1" name="Google Shape;1091;p38">
            <a:hlinkClick r:id="rId3" action="ppaction://hlinksldjump"/>
          </p:cNvPr>
          <p:cNvSpPr/>
          <p:nvPr/>
        </p:nvSpPr>
        <p:spPr>
          <a:xfrm>
            <a:off x="4855177" y="1626085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300" dirty="0">
                <a:solidFill>
                  <a:schemeClr val="dk1"/>
                </a:solidFill>
                <a:latin typeface="Inconsolata"/>
                <a:ea typeface="Inconsolata"/>
                <a:sym typeface="Coiny"/>
              </a:rPr>
              <a:t>, pri ktorom je vyžiarená častica 2 protónmi a neutrónmi</a:t>
            </a:r>
            <a:endParaRPr lang="sk-SK" sz="1300" dirty="0">
              <a:solidFill>
                <a:schemeClr val="dk1"/>
              </a:solidFill>
              <a:latin typeface="Inconsolata"/>
              <a:ea typeface="Inconsolata"/>
            </a:endParaRPr>
          </a:p>
        </p:txBody>
      </p:sp>
      <p:sp>
        <p:nvSpPr>
          <p:cNvPr id="1092" name="Google Shape;1092;p38">
            <a:hlinkClick r:id="rId3" action="ppaction://hlinksldjump"/>
          </p:cNvPr>
          <p:cNvSpPr/>
          <p:nvPr/>
        </p:nvSpPr>
        <p:spPr>
          <a:xfrm>
            <a:off x="5001694" y="1690989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3" name="Google Shape;1093;p38">
            <a:hlinkClick r:id="rId3" action="ppaction://hlinksldjump"/>
          </p:cNvPr>
          <p:cNvSpPr/>
          <p:nvPr/>
        </p:nvSpPr>
        <p:spPr>
          <a:xfrm>
            <a:off x="4855175" y="2875360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sym typeface="Inconsolata"/>
              </a:rPr>
              <a:t>,ktorý prebieha u veľmi ťažkých prvkov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94" name="Google Shape;1094;p38">
            <a:hlinkClick r:id="rId3" action="ppaction://hlinksldjump"/>
          </p:cNvPr>
          <p:cNvSpPr/>
          <p:nvPr/>
        </p:nvSpPr>
        <p:spPr>
          <a:xfrm>
            <a:off x="4999166" y="2973205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5" name="Google Shape;1095;p38">
            <a:hlinkClick r:id="rId4" action="ppaction://hlinksldjump"/>
          </p:cNvPr>
          <p:cNvSpPr/>
          <p:nvPr/>
        </p:nvSpPr>
        <p:spPr>
          <a:xfrm>
            <a:off x="4855177" y="2256110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2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,ktorého častice sú veľmi ľahké v porovnaní s ostatnými typmi rádioaktívneho žiarenia</a:t>
            </a: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1096" name="Google Shape;1096;p38">
            <a:hlinkClick r:id="rId4" action="ppaction://hlinksldjump"/>
          </p:cNvPr>
          <p:cNvSpPr/>
          <p:nvPr/>
        </p:nvSpPr>
        <p:spPr>
          <a:xfrm>
            <a:off x="5001694" y="2326010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3" name="Grafický objekt 2" descr="Atóm obrys">
            <a:extLst>
              <a:ext uri="{FF2B5EF4-FFF2-40B4-BE49-F238E27FC236}">
                <a16:creationId xmlns:a16="http://schemas.microsoft.com/office/drawing/2014/main" id="{2E46B093-02EF-D483-67CD-1DE928993E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99166" y="1686895"/>
            <a:ext cx="349200" cy="349200"/>
          </a:xfrm>
          <a:prstGeom prst="rect">
            <a:avLst/>
          </a:prstGeom>
        </p:spPr>
      </p:pic>
      <p:sp>
        <p:nvSpPr>
          <p:cNvPr id="37" name="Google Shape;1093;p38">
            <a:hlinkClick r:id="rId3" action="ppaction://hlinksldjump"/>
            <a:extLst>
              <a:ext uri="{FF2B5EF4-FFF2-40B4-BE49-F238E27FC236}">
                <a16:creationId xmlns:a16="http://schemas.microsoft.com/office/drawing/2014/main" id="{C4219020-75BB-7098-6BAE-20204AD54FC1}"/>
              </a:ext>
            </a:extLst>
          </p:cNvPr>
          <p:cNvSpPr/>
          <p:nvPr/>
        </p:nvSpPr>
        <p:spPr>
          <a:xfrm>
            <a:off x="4855175" y="3505385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sym typeface="Inconsolata"/>
              </a:rPr>
              <a:t>preletí krátku vzdialenosť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8" name="Google Shape;1094;p38">
            <a:hlinkClick r:id="rId7" action="ppaction://hlinksldjump"/>
            <a:extLst>
              <a:ext uri="{FF2B5EF4-FFF2-40B4-BE49-F238E27FC236}">
                <a16:creationId xmlns:a16="http://schemas.microsoft.com/office/drawing/2014/main" id="{CBAF6B5F-E6A6-5023-F854-A13333A340AE}"/>
              </a:ext>
            </a:extLst>
          </p:cNvPr>
          <p:cNvSpPr/>
          <p:nvPr/>
        </p:nvSpPr>
        <p:spPr>
          <a:xfrm>
            <a:off x="4959597" y="3575285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D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37519909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38"/>
          <p:cNvSpPr/>
          <p:nvPr/>
        </p:nvSpPr>
        <p:spPr>
          <a:xfrm>
            <a:off x="986125" y="1880525"/>
            <a:ext cx="3302700" cy="2123400"/>
          </a:xfrm>
          <a:prstGeom prst="roundRect">
            <a:avLst>
              <a:gd name="adj" fmla="val 12107"/>
            </a:avLst>
          </a:prstGeom>
          <a:solidFill>
            <a:schemeClr val="accen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411475" rIns="2743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200" b="1" dirty="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 Alfa-žiarenie nie je rádioaktívny proces</a:t>
            </a:r>
            <a:endParaRPr sz="2200" b="1" dirty="0"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073" name="Google Shape;1073;p38"/>
          <p:cNvSpPr/>
          <p:nvPr/>
        </p:nvSpPr>
        <p:spPr>
          <a:xfrm>
            <a:off x="2311525" y="1554587"/>
            <a:ext cx="651900" cy="6519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4" name="Google Shape;1074;p38"/>
          <p:cNvGrpSpPr/>
          <p:nvPr/>
        </p:nvGrpSpPr>
        <p:grpSpPr>
          <a:xfrm>
            <a:off x="2435354" y="1671452"/>
            <a:ext cx="404243" cy="418171"/>
            <a:chOff x="2718534" y="1784068"/>
            <a:chExt cx="404243" cy="418171"/>
          </a:xfrm>
        </p:grpSpPr>
        <p:sp>
          <p:nvSpPr>
            <p:cNvPr id="1075" name="Google Shape;1075;p38"/>
            <p:cNvSpPr/>
            <p:nvPr/>
          </p:nvSpPr>
          <p:spPr>
            <a:xfrm>
              <a:off x="2773671" y="1790292"/>
              <a:ext cx="296256" cy="81904"/>
            </a:xfrm>
            <a:custGeom>
              <a:avLst/>
              <a:gdLst/>
              <a:ahLst/>
              <a:cxnLst/>
              <a:rect l="l" t="t" r="r" b="b"/>
              <a:pathLst>
                <a:path w="9806" h="2711" extrusionOk="0">
                  <a:moveTo>
                    <a:pt x="3849" y="1"/>
                  </a:moveTo>
                  <a:cubicBezTo>
                    <a:pt x="3090" y="1"/>
                    <a:pt x="2393" y="399"/>
                    <a:pt x="2004" y="1048"/>
                  </a:cubicBezTo>
                  <a:lnTo>
                    <a:pt x="1831" y="1331"/>
                  </a:lnTo>
                  <a:cubicBezTo>
                    <a:pt x="1668" y="1605"/>
                    <a:pt x="1375" y="1768"/>
                    <a:pt x="1058" y="1773"/>
                  </a:cubicBezTo>
                  <a:lnTo>
                    <a:pt x="471" y="1773"/>
                  </a:lnTo>
                  <a:cubicBezTo>
                    <a:pt x="212" y="1773"/>
                    <a:pt x="1" y="1980"/>
                    <a:pt x="1" y="2239"/>
                  </a:cubicBezTo>
                  <a:cubicBezTo>
                    <a:pt x="1" y="2499"/>
                    <a:pt x="212" y="2710"/>
                    <a:pt x="471" y="2710"/>
                  </a:cubicBezTo>
                  <a:lnTo>
                    <a:pt x="1058" y="2710"/>
                  </a:lnTo>
                  <a:cubicBezTo>
                    <a:pt x="1706" y="2710"/>
                    <a:pt x="2307" y="2369"/>
                    <a:pt x="2638" y="1816"/>
                  </a:cubicBezTo>
                  <a:lnTo>
                    <a:pt x="2811" y="1528"/>
                  </a:lnTo>
                  <a:cubicBezTo>
                    <a:pt x="3027" y="1163"/>
                    <a:pt x="3421" y="942"/>
                    <a:pt x="3849" y="937"/>
                  </a:cubicBezTo>
                  <a:lnTo>
                    <a:pt x="5814" y="937"/>
                  </a:lnTo>
                  <a:cubicBezTo>
                    <a:pt x="6236" y="942"/>
                    <a:pt x="6630" y="1163"/>
                    <a:pt x="6851" y="1528"/>
                  </a:cubicBezTo>
                  <a:lnTo>
                    <a:pt x="7019" y="1816"/>
                  </a:lnTo>
                  <a:cubicBezTo>
                    <a:pt x="7356" y="2369"/>
                    <a:pt x="7951" y="2710"/>
                    <a:pt x="8600" y="2710"/>
                  </a:cubicBezTo>
                  <a:lnTo>
                    <a:pt x="9335" y="2710"/>
                  </a:lnTo>
                  <a:cubicBezTo>
                    <a:pt x="9594" y="2710"/>
                    <a:pt x="9806" y="2499"/>
                    <a:pt x="9806" y="2239"/>
                  </a:cubicBezTo>
                  <a:cubicBezTo>
                    <a:pt x="9806" y="1980"/>
                    <a:pt x="9594" y="1773"/>
                    <a:pt x="9335" y="1773"/>
                  </a:cubicBezTo>
                  <a:lnTo>
                    <a:pt x="8600" y="1773"/>
                  </a:lnTo>
                  <a:cubicBezTo>
                    <a:pt x="8283" y="1773"/>
                    <a:pt x="7990" y="1605"/>
                    <a:pt x="7826" y="1331"/>
                  </a:cubicBezTo>
                  <a:lnTo>
                    <a:pt x="7654" y="1048"/>
                  </a:lnTo>
                  <a:cubicBezTo>
                    <a:pt x="7264" y="399"/>
                    <a:pt x="6563" y="1"/>
                    <a:pt x="5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8"/>
            <p:cNvSpPr/>
            <p:nvPr/>
          </p:nvSpPr>
          <p:spPr>
            <a:xfrm>
              <a:off x="2776148" y="1890716"/>
              <a:ext cx="80001" cy="77221"/>
            </a:xfrm>
            <a:custGeom>
              <a:avLst/>
              <a:gdLst/>
              <a:ahLst/>
              <a:cxnLst/>
              <a:rect l="l" t="t" r="r" b="b"/>
              <a:pathLst>
                <a:path w="2648" h="2556" extrusionOk="0">
                  <a:moveTo>
                    <a:pt x="500" y="1"/>
                  </a:moveTo>
                  <a:cubicBezTo>
                    <a:pt x="383" y="1"/>
                    <a:pt x="267" y="44"/>
                    <a:pt x="178" y="131"/>
                  </a:cubicBezTo>
                  <a:cubicBezTo>
                    <a:pt x="0" y="308"/>
                    <a:pt x="0" y="597"/>
                    <a:pt x="178" y="774"/>
                  </a:cubicBezTo>
                  <a:lnTo>
                    <a:pt x="1826" y="2422"/>
                  </a:lnTo>
                  <a:cubicBezTo>
                    <a:pt x="1915" y="2511"/>
                    <a:pt x="2031" y="2555"/>
                    <a:pt x="2148" y="2555"/>
                  </a:cubicBezTo>
                  <a:cubicBezTo>
                    <a:pt x="2264" y="2555"/>
                    <a:pt x="2381" y="2511"/>
                    <a:pt x="2470" y="2422"/>
                  </a:cubicBezTo>
                  <a:cubicBezTo>
                    <a:pt x="2647" y="2244"/>
                    <a:pt x="2647" y="1961"/>
                    <a:pt x="2470" y="1783"/>
                  </a:cubicBezTo>
                  <a:lnTo>
                    <a:pt x="822" y="131"/>
                  </a:lnTo>
                  <a:cubicBezTo>
                    <a:pt x="733" y="44"/>
                    <a:pt x="616" y="1"/>
                    <a:pt x="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8"/>
            <p:cNvSpPr/>
            <p:nvPr/>
          </p:nvSpPr>
          <p:spPr>
            <a:xfrm>
              <a:off x="2987479" y="1890625"/>
              <a:ext cx="80001" cy="77312"/>
            </a:xfrm>
            <a:custGeom>
              <a:avLst/>
              <a:gdLst/>
              <a:ahLst/>
              <a:cxnLst/>
              <a:rect l="l" t="t" r="r" b="b"/>
              <a:pathLst>
                <a:path w="2648" h="2559" extrusionOk="0">
                  <a:moveTo>
                    <a:pt x="2150" y="1"/>
                  </a:moveTo>
                  <a:cubicBezTo>
                    <a:pt x="2032" y="1"/>
                    <a:pt x="1915" y="47"/>
                    <a:pt x="1826" y="138"/>
                  </a:cubicBezTo>
                  <a:lnTo>
                    <a:pt x="178" y="1786"/>
                  </a:lnTo>
                  <a:cubicBezTo>
                    <a:pt x="0" y="1964"/>
                    <a:pt x="0" y="2247"/>
                    <a:pt x="178" y="2425"/>
                  </a:cubicBezTo>
                  <a:cubicBezTo>
                    <a:pt x="267" y="2514"/>
                    <a:pt x="382" y="2558"/>
                    <a:pt x="498" y="2558"/>
                  </a:cubicBezTo>
                  <a:cubicBezTo>
                    <a:pt x="614" y="2558"/>
                    <a:pt x="730" y="2514"/>
                    <a:pt x="822" y="2425"/>
                  </a:cubicBezTo>
                  <a:lnTo>
                    <a:pt x="2469" y="777"/>
                  </a:lnTo>
                  <a:cubicBezTo>
                    <a:pt x="2647" y="600"/>
                    <a:pt x="2647" y="311"/>
                    <a:pt x="2469" y="134"/>
                  </a:cubicBezTo>
                  <a:cubicBezTo>
                    <a:pt x="2381" y="45"/>
                    <a:pt x="2265" y="1"/>
                    <a:pt x="2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8"/>
            <p:cNvSpPr/>
            <p:nvPr/>
          </p:nvSpPr>
          <p:spPr>
            <a:xfrm>
              <a:off x="2789048" y="2099358"/>
              <a:ext cx="101058" cy="9658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2514" y="1"/>
                  </a:moveTo>
                  <a:cubicBezTo>
                    <a:pt x="2320" y="1"/>
                    <a:pt x="2127" y="75"/>
                    <a:pt x="1980" y="224"/>
                  </a:cubicBezTo>
                  <a:lnTo>
                    <a:pt x="299" y="1906"/>
                  </a:lnTo>
                  <a:cubicBezTo>
                    <a:pt x="1" y="2199"/>
                    <a:pt x="1" y="2679"/>
                    <a:pt x="299" y="2977"/>
                  </a:cubicBezTo>
                  <a:cubicBezTo>
                    <a:pt x="445" y="3123"/>
                    <a:pt x="639" y="3197"/>
                    <a:pt x="833" y="3197"/>
                  </a:cubicBezTo>
                  <a:cubicBezTo>
                    <a:pt x="1027" y="3197"/>
                    <a:pt x="1221" y="3123"/>
                    <a:pt x="1370" y="2977"/>
                  </a:cubicBezTo>
                  <a:lnTo>
                    <a:pt x="3051" y="1295"/>
                  </a:lnTo>
                  <a:cubicBezTo>
                    <a:pt x="3345" y="998"/>
                    <a:pt x="3345" y="517"/>
                    <a:pt x="3051" y="224"/>
                  </a:cubicBezTo>
                  <a:cubicBezTo>
                    <a:pt x="2903" y="75"/>
                    <a:pt x="2708" y="1"/>
                    <a:pt x="2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8"/>
            <p:cNvSpPr/>
            <p:nvPr/>
          </p:nvSpPr>
          <p:spPr>
            <a:xfrm>
              <a:off x="2953491" y="2099358"/>
              <a:ext cx="101058" cy="9658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831" y="1"/>
                  </a:moveTo>
                  <a:cubicBezTo>
                    <a:pt x="637" y="1"/>
                    <a:pt x="443" y="75"/>
                    <a:pt x="294" y="224"/>
                  </a:cubicBezTo>
                  <a:cubicBezTo>
                    <a:pt x="1" y="517"/>
                    <a:pt x="1" y="998"/>
                    <a:pt x="294" y="1295"/>
                  </a:cubicBezTo>
                  <a:lnTo>
                    <a:pt x="1975" y="2977"/>
                  </a:lnTo>
                  <a:cubicBezTo>
                    <a:pt x="2124" y="3123"/>
                    <a:pt x="2319" y="3197"/>
                    <a:pt x="2513" y="3197"/>
                  </a:cubicBezTo>
                  <a:cubicBezTo>
                    <a:pt x="2707" y="3197"/>
                    <a:pt x="2900" y="3123"/>
                    <a:pt x="3047" y="2977"/>
                  </a:cubicBezTo>
                  <a:cubicBezTo>
                    <a:pt x="3345" y="2679"/>
                    <a:pt x="3345" y="2199"/>
                    <a:pt x="3047" y="1906"/>
                  </a:cubicBezTo>
                  <a:lnTo>
                    <a:pt x="1365" y="224"/>
                  </a:lnTo>
                  <a:cubicBezTo>
                    <a:pt x="1219" y="75"/>
                    <a:pt x="1025" y="1"/>
                    <a:pt x="8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8"/>
            <p:cNvSpPr/>
            <p:nvPr/>
          </p:nvSpPr>
          <p:spPr>
            <a:xfrm>
              <a:off x="2781949" y="1893918"/>
              <a:ext cx="279579" cy="279579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"/>
                  </a:moveTo>
                  <a:cubicBezTo>
                    <a:pt x="2076" y="1"/>
                    <a:pt x="0" y="2071"/>
                    <a:pt x="0" y="4627"/>
                  </a:cubicBezTo>
                  <a:cubicBezTo>
                    <a:pt x="0" y="7183"/>
                    <a:pt x="2076" y="9253"/>
                    <a:pt x="4627" y="9253"/>
                  </a:cubicBezTo>
                  <a:cubicBezTo>
                    <a:pt x="7183" y="9253"/>
                    <a:pt x="9253" y="7183"/>
                    <a:pt x="9253" y="4627"/>
                  </a:cubicBezTo>
                  <a:cubicBezTo>
                    <a:pt x="9253" y="2071"/>
                    <a:pt x="7183" y="1"/>
                    <a:pt x="4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2807206" y="1920625"/>
              <a:ext cx="240093" cy="226105"/>
            </a:xfrm>
            <a:custGeom>
              <a:avLst/>
              <a:gdLst/>
              <a:ahLst/>
              <a:cxnLst/>
              <a:rect l="l" t="t" r="r" b="b"/>
              <a:pathLst>
                <a:path w="7947" h="7484" extrusionOk="0">
                  <a:moveTo>
                    <a:pt x="3790" y="0"/>
                  </a:moveTo>
                  <a:cubicBezTo>
                    <a:pt x="3347" y="0"/>
                    <a:pt x="2900" y="79"/>
                    <a:pt x="2470" y="241"/>
                  </a:cubicBezTo>
                  <a:cubicBezTo>
                    <a:pt x="1057" y="774"/>
                    <a:pt x="101" y="2110"/>
                    <a:pt x="48" y="3623"/>
                  </a:cubicBezTo>
                  <a:cubicBezTo>
                    <a:pt x="0" y="5136"/>
                    <a:pt x="870" y="6529"/>
                    <a:pt x="2249" y="7154"/>
                  </a:cubicBezTo>
                  <a:cubicBezTo>
                    <a:pt x="2742" y="7375"/>
                    <a:pt x="3266" y="7483"/>
                    <a:pt x="3786" y="7483"/>
                  </a:cubicBezTo>
                  <a:cubicBezTo>
                    <a:pt x="4720" y="7483"/>
                    <a:pt x="5642" y="7135"/>
                    <a:pt x="6351" y="6472"/>
                  </a:cubicBezTo>
                  <a:cubicBezTo>
                    <a:pt x="7869" y="5059"/>
                    <a:pt x="7946" y="2686"/>
                    <a:pt x="6524" y="1187"/>
                  </a:cubicBezTo>
                  <a:cubicBezTo>
                    <a:pt x="5802" y="414"/>
                    <a:pt x="4806" y="0"/>
                    <a:pt x="3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2905182" y="1948934"/>
              <a:ext cx="30484" cy="108732"/>
            </a:xfrm>
            <a:custGeom>
              <a:avLst/>
              <a:gdLst/>
              <a:ahLst/>
              <a:cxnLst/>
              <a:rect l="l" t="t" r="r" b="b"/>
              <a:pathLst>
                <a:path w="1009" h="3599" extrusionOk="0">
                  <a:moveTo>
                    <a:pt x="505" y="0"/>
                  </a:moveTo>
                  <a:cubicBezTo>
                    <a:pt x="226" y="0"/>
                    <a:pt x="0" y="226"/>
                    <a:pt x="0" y="505"/>
                  </a:cubicBezTo>
                  <a:lnTo>
                    <a:pt x="0" y="3094"/>
                  </a:lnTo>
                  <a:cubicBezTo>
                    <a:pt x="0" y="3373"/>
                    <a:pt x="226" y="3599"/>
                    <a:pt x="505" y="3599"/>
                  </a:cubicBezTo>
                  <a:cubicBezTo>
                    <a:pt x="783" y="3599"/>
                    <a:pt x="1009" y="3373"/>
                    <a:pt x="1009" y="3094"/>
                  </a:cubicBezTo>
                  <a:lnTo>
                    <a:pt x="1009" y="505"/>
                  </a:lnTo>
                  <a:cubicBezTo>
                    <a:pt x="1009" y="226"/>
                    <a:pt x="783" y="0"/>
                    <a:pt x="5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2903732" y="2027786"/>
              <a:ext cx="75499" cy="72508"/>
            </a:xfrm>
            <a:custGeom>
              <a:avLst/>
              <a:gdLst/>
              <a:ahLst/>
              <a:cxnLst/>
              <a:rect l="l" t="t" r="r" b="b"/>
              <a:pathLst>
                <a:path w="2499" h="2400" extrusionOk="0">
                  <a:moveTo>
                    <a:pt x="553" y="0"/>
                  </a:moveTo>
                  <a:cubicBezTo>
                    <a:pt x="424" y="0"/>
                    <a:pt x="296" y="49"/>
                    <a:pt x="197" y="148"/>
                  </a:cubicBezTo>
                  <a:cubicBezTo>
                    <a:pt x="0" y="345"/>
                    <a:pt x="0" y="667"/>
                    <a:pt x="197" y="864"/>
                  </a:cubicBezTo>
                  <a:lnTo>
                    <a:pt x="1590" y="2252"/>
                  </a:lnTo>
                  <a:cubicBezTo>
                    <a:pt x="1689" y="2351"/>
                    <a:pt x="1817" y="2400"/>
                    <a:pt x="1946" y="2400"/>
                  </a:cubicBezTo>
                  <a:cubicBezTo>
                    <a:pt x="2074" y="2400"/>
                    <a:pt x="2203" y="2351"/>
                    <a:pt x="2301" y="2252"/>
                  </a:cubicBezTo>
                  <a:cubicBezTo>
                    <a:pt x="2498" y="2055"/>
                    <a:pt x="2498" y="1738"/>
                    <a:pt x="2301" y="1541"/>
                  </a:cubicBezTo>
                  <a:lnTo>
                    <a:pt x="908" y="148"/>
                  </a:lnTo>
                  <a:cubicBezTo>
                    <a:pt x="810" y="49"/>
                    <a:pt x="681" y="0"/>
                    <a:pt x="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3007207" y="1841229"/>
              <a:ext cx="111058" cy="103233"/>
            </a:xfrm>
            <a:custGeom>
              <a:avLst/>
              <a:gdLst/>
              <a:ahLst/>
              <a:cxnLst/>
              <a:rect l="l" t="t" r="r" b="b"/>
              <a:pathLst>
                <a:path w="3676" h="3417" extrusionOk="0">
                  <a:moveTo>
                    <a:pt x="1760" y="1"/>
                  </a:moveTo>
                  <a:cubicBezTo>
                    <a:pt x="1307" y="1"/>
                    <a:pt x="858" y="174"/>
                    <a:pt x="519" y="510"/>
                  </a:cubicBezTo>
                  <a:lnTo>
                    <a:pt x="346" y="683"/>
                  </a:lnTo>
                  <a:cubicBezTo>
                    <a:pt x="0" y="1029"/>
                    <a:pt x="0" y="1586"/>
                    <a:pt x="346" y="1927"/>
                  </a:cubicBezTo>
                  <a:lnTo>
                    <a:pt x="1576" y="3157"/>
                  </a:lnTo>
                  <a:cubicBezTo>
                    <a:pt x="1745" y="3326"/>
                    <a:pt x="1970" y="3416"/>
                    <a:pt x="2197" y="3416"/>
                  </a:cubicBezTo>
                  <a:cubicBezTo>
                    <a:pt x="2305" y="3416"/>
                    <a:pt x="2414" y="3396"/>
                    <a:pt x="2518" y="3354"/>
                  </a:cubicBezTo>
                  <a:cubicBezTo>
                    <a:pt x="2633" y="3311"/>
                    <a:pt x="2734" y="3243"/>
                    <a:pt x="2820" y="3157"/>
                  </a:cubicBezTo>
                  <a:lnTo>
                    <a:pt x="2998" y="2984"/>
                  </a:lnTo>
                  <a:cubicBezTo>
                    <a:pt x="3675" y="2297"/>
                    <a:pt x="3675" y="1192"/>
                    <a:pt x="2998" y="510"/>
                  </a:cubicBezTo>
                  <a:cubicBezTo>
                    <a:pt x="2916" y="428"/>
                    <a:pt x="2825" y="356"/>
                    <a:pt x="2734" y="294"/>
                  </a:cubicBezTo>
                  <a:cubicBezTo>
                    <a:pt x="2437" y="97"/>
                    <a:pt x="2097" y="1"/>
                    <a:pt x="17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2785151" y="1914372"/>
              <a:ext cx="260123" cy="238733"/>
            </a:xfrm>
            <a:custGeom>
              <a:avLst/>
              <a:gdLst/>
              <a:ahLst/>
              <a:cxnLst/>
              <a:rect l="l" t="t" r="r" b="b"/>
              <a:pathLst>
                <a:path w="8610" h="7902" extrusionOk="0">
                  <a:moveTo>
                    <a:pt x="4580" y="1"/>
                  </a:moveTo>
                  <a:cubicBezTo>
                    <a:pt x="2561" y="1"/>
                    <a:pt x="577" y="1533"/>
                    <a:pt x="577" y="3950"/>
                  </a:cubicBezTo>
                  <a:cubicBezTo>
                    <a:pt x="577" y="6334"/>
                    <a:pt x="2542" y="7902"/>
                    <a:pt x="4570" y="7902"/>
                  </a:cubicBezTo>
                  <a:cubicBezTo>
                    <a:pt x="5603" y="7902"/>
                    <a:pt x="6652" y="7495"/>
                    <a:pt x="7466" y="6583"/>
                  </a:cubicBezTo>
                  <a:cubicBezTo>
                    <a:pt x="7730" y="6285"/>
                    <a:pt x="7951" y="5948"/>
                    <a:pt x="8119" y="5583"/>
                  </a:cubicBezTo>
                  <a:cubicBezTo>
                    <a:pt x="8191" y="5420"/>
                    <a:pt x="8057" y="5292"/>
                    <a:pt x="7922" y="5292"/>
                  </a:cubicBezTo>
                  <a:cubicBezTo>
                    <a:pt x="7851" y="5292"/>
                    <a:pt x="7780" y="5328"/>
                    <a:pt x="7740" y="5415"/>
                  </a:cubicBezTo>
                  <a:cubicBezTo>
                    <a:pt x="7163" y="6674"/>
                    <a:pt x="5909" y="7486"/>
                    <a:pt x="4521" y="7486"/>
                  </a:cubicBezTo>
                  <a:cubicBezTo>
                    <a:pt x="1658" y="7486"/>
                    <a:pt x="0" y="4253"/>
                    <a:pt x="1610" y="1937"/>
                  </a:cubicBezTo>
                  <a:cubicBezTo>
                    <a:pt x="2312" y="926"/>
                    <a:pt x="3418" y="413"/>
                    <a:pt x="4525" y="413"/>
                  </a:cubicBezTo>
                  <a:cubicBezTo>
                    <a:pt x="5622" y="413"/>
                    <a:pt x="6720" y="916"/>
                    <a:pt x="7427" y="1937"/>
                  </a:cubicBezTo>
                  <a:cubicBezTo>
                    <a:pt x="7980" y="2734"/>
                    <a:pt x="8181" y="3729"/>
                    <a:pt x="7980" y="4680"/>
                  </a:cubicBezTo>
                  <a:cubicBezTo>
                    <a:pt x="7946" y="4833"/>
                    <a:pt x="8067" y="4926"/>
                    <a:pt x="8185" y="4926"/>
                  </a:cubicBezTo>
                  <a:cubicBezTo>
                    <a:pt x="8273" y="4926"/>
                    <a:pt x="8359" y="4876"/>
                    <a:pt x="8383" y="4762"/>
                  </a:cubicBezTo>
                  <a:cubicBezTo>
                    <a:pt x="8609" y="3695"/>
                    <a:pt x="8383" y="2581"/>
                    <a:pt x="7759" y="1687"/>
                  </a:cubicBezTo>
                  <a:cubicBezTo>
                    <a:pt x="6944" y="520"/>
                    <a:pt x="5756" y="1"/>
                    <a:pt x="4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2898777" y="1942680"/>
              <a:ext cx="93113" cy="163838"/>
            </a:xfrm>
            <a:custGeom>
              <a:avLst/>
              <a:gdLst/>
              <a:ahLst/>
              <a:cxnLst/>
              <a:rect l="l" t="t" r="r" b="b"/>
              <a:pathLst>
                <a:path w="3082" h="5423" extrusionOk="0">
                  <a:moveTo>
                    <a:pt x="717" y="376"/>
                  </a:moveTo>
                  <a:cubicBezTo>
                    <a:pt x="894" y="376"/>
                    <a:pt x="1034" y="534"/>
                    <a:pt x="1014" y="712"/>
                  </a:cubicBezTo>
                  <a:lnTo>
                    <a:pt x="1014" y="2677"/>
                  </a:lnTo>
                  <a:cubicBezTo>
                    <a:pt x="918" y="2633"/>
                    <a:pt x="816" y="2612"/>
                    <a:pt x="715" y="2612"/>
                  </a:cubicBezTo>
                  <a:cubicBezTo>
                    <a:pt x="613" y="2612"/>
                    <a:pt x="512" y="2633"/>
                    <a:pt x="419" y="2677"/>
                  </a:cubicBezTo>
                  <a:lnTo>
                    <a:pt x="419" y="712"/>
                  </a:lnTo>
                  <a:cubicBezTo>
                    <a:pt x="395" y="534"/>
                    <a:pt x="534" y="376"/>
                    <a:pt x="717" y="376"/>
                  </a:cubicBezTo>
                  <a:close/>
                  <a:moveTo>
                    <a:pt x="751" y="3027"/>
                  </a:moveTo>
                  <a:cubicBezTo>
                    <a:pt x="883" y="3027"/>
                    <a:pt x="921" y="3102"/>
                    <a:pt x="2321" y="4502"/>
                  </a:cubicBezTo>
                  <a:lnTo>
                    <a:pt x="2316" y="4502"/>
                  </a:lnTo>
                  <a:cubicBezTo>
                    <a:pt x="2465" y="4613"/>
                    <a:pt x="2480" y="4824"/>
                    <a:pt x="2350" y="4954"/>
                  </a:cubicBezTo>
                  <a:cubicBezTo>
                    <a:pt x="2291" y="5013"/>
                    <a:pt x="2214" y="5042"/>
                    <a:pt x="2138" y="5042"/>
                  </a:cubicBezTo>
                  <a:cubicBezTo>
                    <a:pt x="2048" y="5042"/>
                    <a:pt x="1958" y="5001"/>
                    <a:pt x="1898" y="4920"/>
                  </a:cubicBezTo>
                  <a:lnTo>
                    <a:pt x="510" y="3537"/>
                  </a:lnTo>
                  <a:cubicBezTo>
                    <a:pt x="327" y="3344"/>
                    <a:pt x="457" y="3032"/>
                    <a:pt x="721" y="3027"/>
                  </a:cubicBezTo>
                  <a:cubicBezTo>
                    <a:pt x="732" y="3027"/>
                    <a:pt x="742" y="3027"/>
                    <a:pt x="751" y="3027"/>
                  </a:cubicBezTo>
                  <a:close/>
                  <a:moveTo>
                    <a:pt x="717" y="1"/>
                  </a:moveTo>
                  <a:cubicBezTo>
                    <a:pt x="327" y="1"/>
                    <a:pt x="6" y="318"/>
                    <a:pt x="6" y="712"/>
                  </a:cubicBezTo>
                  <a:lnTo>
                    <a:pt x="6" y="3306"/>
                  </a:lnTo>
                  <a:cubicBezTo>
                    <a:pt x="1" y="3498"/>
                    <a:pt x="78" y="3685"/>
                    <a:pt x="217" y="3820"/>
                  </a:cubicBezTo>
                  <a:cubicBezTo>
                    <a:pt x="1629" y="5204"/>
                    <a:pt x="1610" y="5285"/>
                    <a:pt x="1865" y="5376"/>
                  </a:cubicBezTo>
                  <a:cubicBezTo>
                    <a:pt x="1953" y="5408"/>
                    <a:pt x="2038" y="5423"/>
                    <a:pt x="2120" y="5423"/>
                  </a:cubicBezTo>
                  <a:cubicBezTo>
                    <a:pt x="2703" y="5423"/>
                    <a:pt x="3081" y="4681"/>
                    <a:pt x="2609" y="4209"/>
                  </a:cubicBezTo>
                  <a:lnTo>
                    <a:pt x="1428" y="3027"/>
                  </a:lnTo>
                  <a:lnTo>
                    <a:pt x="1428" y="712"/>
                  </a:lnTo>
                  <a:cubicBezTo>
                    <a:pt x="1428" y="318"/>
                    <a:pt x="1110" y="1"/>
                    <a:pt x="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2955968" y="209117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2956119" y="2091442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2725211" y="1841138"/>
              <a:ext cx="111061" cy="103327"/>
            </a:xfrm>
            <a:custGeom>
              <a:avLst/>
              <a:gdLst/>
              <a:ahLst/>
              <a:cxnLst/>
              <a:rect l="l" t="t" r="r" b="b"/>
              <a:pathLst>
                <a:path w="3676" h="3420" extrusionOk="0">
                  <a:moveTo>
                    <a:pt x="1922" y="0"/>
                  </a:moveTo>
                  <a:cubicBezTo>
                    <a:pt x="1474" y="0"/>
                    <a:pt x="1026" y="170"/>
                    <a:pt x="682" y="508"/>
                  </a:cubicBezTo>
                  <a:cubicBezTo>
                    <a:pt x="668" y="527"/>
                    <a:pt x="649" y="547"/>
                    <a:pt x="634" y="561"/>
                  </a:cubicBezTo>
                  <a:cubicBezTo>
                    <a:pt x="0" y="1253"/>
                    <a:pt x="24" y="2319"/>
                    <a:pt x="682" y="2987"/>
                  </a:cubicBezTo>
                  <a:lnTo>
                    <a:pt x="860" y="3160"/>
                  </a:lnTo>
                  <a:cubicBezTo>
                    <a:pt x="1031" y="3333"/>
                    <a:pt x="1255" y="3419"/>
                    <a:pt x="1480" y="3419"/>
                  </a:cubicBezTo>
                  <a:cubicBezTo>
                    <a:pt x="1706" y="3419"/>
                    <a:pt x="1931" y="3333"/>
                    <a:pt x="2104" y="3160"/>
                  </a:cubicBezTo>
                  <a:lnTo>
                    <a:pt x="3334" y="1930"/>
                  </a:lnTo>
                  <a:cubicBezTo>
                    <a:pt x="3675" y="1589"/>
                    <a:pt x="3675" y="1032"/>
                    <a:pt x="3334" y="686"/>
                  </a:cubicBezTo>
                  <a:lnTo>
                    <a:pt x="3161" y="508"/>
                  </a:lnTo>
                  <a:cubicBezTo>
                    <a:pt x="2818" y="170"/>
                    <a:pt x="2370" y="0"/>
                    <a:pt x="1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2718534" y="1784068"/>
              <a:ext cx="404243" cy="418171"/>
            </a:xfrm>
            <a:custGeom>
              <a:avLst/>
              <a:gdLst/>
              <a:ahLst/>
              <a:cxnLst/>
              <a:rect l="l" t="t" r="r" b="b"/>
              <a:pathLst>
                <a:path w="13380" h="13841" extrusionOk="0">
                  <a:moveTo>
                    <a:pt x="7634" y="413"/>
                  </a:moveTo>
                  <a:cubicBezTo>
                    <a:pt x="8316" y="413"/>
                    <a:pt x="8950" y="773"/>
                    <a:pt x="9301" y="1360"/>
                  </a:cubicBezTo>
                  <a:cubicBezTo>
                    <a:pt x="9421" y="1508"/>
                    <a:pt x="9546" y="1950"/>
                    <a:pt x="10074" y="2123"/>
                  </a:cubicBezTo>
                  <a:cubicBezTo>
                    <a:pt x="9930" y="2248"/>
                    <a:pt x="9796" y="2383"/>
                    <a:pt x="9671" y="2527"/>
                  </a:cubicBezTo>
                  <a:cubicBezTo>
                    <a:pt x="9113" y="2239"/>
                    <a:pt x="8960" y="1782"/>
                    <a:pt x="8849" y="1629"/>
                  </a:cubicBezTo>
                  <a:cubicBezTo>
                    <a:pt x="8595" y="1201"/>
                    <a:pt x="8133" y="942"/>
                    <a:pt x="7634" y="942"/>
                  </a:cubicBezTo>
                  <a:lnTo>
                    <a:pt x="5674" y="942"/>
                  </a:lnTo>
                  <a:cubicBezTo>
                    <a:pt x="5174" y="942"/>
                    <a:pt x="4713" y="1201"/>
                    <a:pt x="4458" y="1629"/>
                  </a:cubicBezTo>
                  <a:cubicBezTo>
                    <a:pt x="4338" y="1797"/>
                    <a:pt x="4208" y="2181"/>
                    <a:pt x="3738" y="2469"/>
                  </a:cubicBezTo>
                  <a:cubicBezTo>
                    <a:pt x="3723" y="2455"/>
                    <a:pt x="3714" y="2445"/>
                    <a:pt x="3699" y="2431"/>
                  </a:cubicBezTo>
                  <a:lnTo>
                    <a:pt x="3526" y="2258"/>
                  </a:lnTo>
                  <a:cubicBezTo>
                    <a:pt x="3464" y="2195"/>
                    <a:pt x="3401" y="2138"/>
                    <a:pt x="3334" y="2090"/>
                  </a:cubicBezTo>
                  <a:cubicBezTo>
                    <a:pt x="3776" y="1888"/>
                    <a:pt x="3882" y="1523"/>
                    <a:pt x="4007" y="1360"/>
                  </a:cubicBezTo>
                  <a:cubicBezTo>
                    <a:pt x="4357" y="773"/>
                    <a:pt x="4987" y="413"/>
                    <a:pt x="5674" y="413"/>
                  </a:cubicBezTo>
                  <a:close/>
                  <a:moveTo>
                    <a:pt x="3219" y="4444"/>
                  </a:moveTo>
                  <a:lnTo>
                    <a:pt x="3469" y="4694"/>
                  </a:lnTo>
                  <a:cubicBezTo>
                    <a:pt x="3349" y="4804"/>
                    <a:pt x="3228" y="4924"/>
                    <a:pt x="3118" y="5049"/>
                  </a:cubicBezTo>
                  <a:lnTo>
                    <a:pt x="2868" y="4799"/>
                  </a:lnTo>
                  <a:lnTo>
                    <a:pt x="3219" y="4444"/>
                  </a:lnTo>
                  <a:close/>
                  <a:moveTo>
                    <a:pt x="10233" y="4444"/>
                  </a:moveTo>
                  <a:lnTo>
                    <a:pt x="10588" y="4794"/>
                  </a:lnTo>
                  <a:lnTo>
                    <a:pt x="10338" y="5049"/>
                  </a:lnTo>
                  <a:cubicBezTo>
                    <a:pt x="10228" y="4924"/>
                    <a:pt x="10108" y="4804"/>
                    <a:pt x="9988" y="4694"/>
                  </a:cubicBezTo>
                  <a:lnTo>
                    <a:pt x="10233" y="4444"/>
                  </a:lnTo>
                  <a:close/>
                  <a:moveTo>
                    <a:pt x="2143" y="2095"/>
                  </a:moveTo>
                  <a:cubicBezTo>
                    <a:pt x="2959" y="2095"/>
                    <a:pt x="3344" y="2681"/>
                    <a:pt x="3411" y="2719"/>
                  </a:cubicBezTo>
                  <a:cubicBezTo>
                    <a:pt x="3603" y="2916"/>
                    <a:pt x="3661" y="3204"/>
                    <a:pt x="3555" y="3459"/>
                  </a:cubicBezTo>
                  <a:cubicBezTo>
                    <a:pt x="3488" y="3627"/>
                    <a:pt x="3536" y="3545"/>
                    <a:pt x="2181" y="4905"/>
                  </a:cubicBezTo>
                  <a:cubicBezTo>
                    <a:pt x="2049" y="5037"/>
                    <a:pt x="1876" y="5103"/>
                    <a:pt x="1703" y="5103"/>
                  </a:cubicBezTo>
                  <a:cubicBezTo>
                    <a:pt x="1530" y="5103"/>
                    <a:pt x="1357" y="5037"/>
                    <a:pt x="1225" y="4905"/>
                  </a:cubicBezTo>
                  <a:lnTo>
                    <a:pt x="1052" y="4732"/>
                  </a:lnTo>
                  <a:cubicBezTo>
                    <a:pt x="96" y="3776"/>
                    <a:pt x="745" y="2095"/>
                    <a:pt x="2143" y="2095"/>
                  </a:cubicBezTo>
                  <a:close/>
                  <a:moveTo>
                    <a:pt x="7634" y="1355"/>
                  </a:moveTo>
                  <a:cubicBezTo>
                    <a:pt x="7989" y="1355"/>
                    <a:pt x="8316" y="1537"/>
                    <a:pt x="8498" y="1840"/>
                  </a:cubicBezTo>
                  <a:cubicBezTo>
                    <a:pt x="8609" y="1994"/>
                    <a:pt x="8806" y="2541"/>
                    <a:pt x="9483" y="2892"/>
                  </a:cubicBezTo>
                  <a:cubicBezTo>
                    <a:pt x="9373" y="3272"/>
                    <a:pt x="9474" y="3685"/>
                    <a:pt x="9757" y="3963"/>
                  </a:cubicBezTo>
                  <a:lnTo>
                    <a:pt x="9945" y="4155"/>
                  </a:lnTo>
                  <a:lnTo>
                    <a:pt x="9671" y="4429"/>
                  </a:lnTo>
                  <a:cubicBezTo>
                    <a:pt x="8812" y="3771"/>
                    <a:pt x="7775" y="3430"/>
                    <a:pt x="6727" y="3430"/>
                  </a:cubicBezTo>
                  <a:cubicBezTo>
                    <a:pt x="6123" y="3430"/>
                    <a:pt x="5514" y="3544"/>
                    <a:pt x="4934" y="3776"/>
                  </a:cubicBezTo>
                  <a:cubicBezTo>
                    <a:pt x="4709" y="3865"/>
                    <a:pt x="4803" y="4172"/>
                    <a:pt x="5004" y="4172"/>
                  </a:cubicBezTo>
                  <a:cubicBezTo>
                    <a:pt x="5030" y="4172"/>
                    <a:pt x="5058" y="4167"/>
                    <a:pt x="5088" y="4155"/>
                  </a:cubicBezTo>
                  <a:cubicBezTo>
                    <a:pt x="5630" y="3939"/>
                    <a:pt x="6182" y="3839"/>
                    <a:pt x="6722" y="3839"/>
                  </a:cubicBezTo>
                  <a:cubicBezTo>
                    <a:pt x="9050" y="3839"/>
                    <a:pt x="11146" y="5709"/>
                    <a:pt x="11146" y="8263"/>
                  </a:cubicBezTo>
                  <a:cubicBezTo>
                    <a:pt x="11146" y="10813"/>
                    <a:pt x="9054" y="12685"/>
                    <a:pt x="6729" y="12685"/>
                  </a:cubicBezTo>
                  <a:cubicBezTo>
                    <a:pt x="6175" y="12685"/>
                    <a:pt x="5609" y="12579"/>
                    <a:pt x="5054" y="12351"/>
                  </a:cubicBezTo>
                  <a:cubicBezTo>
                    <a:pt x="1768" y="11011"/>
                    <a:pt x="1297" y="6442"/>
                    <a:pt x="4381" y="4511"/>
                  </a:cubicBezTo>
                  <a:cubicBezTo>
                    <a:pt x="4564" y="4385"/>
                    <a:pt x="4445" y="4132"/>
                    <a:pt x="4267" y="4132"/>
                  </a:cubicBezTo>
                  <a:cubicBezTo>
                    <a:pt x="4235" y="4132"/>
                    <a:pt x="4200" y="4141"/>
                    <a:pt x="4165" y="4160"/>
                  </a:cubicBezTo>
                  <a:cubicBezTo>
                    <a:pt x="4036" y="4247"/>
                    <a:pt x="3906" y="4333"/>
                    <a:pt x="3781" y="4429"/>
                  </a:cubicBezTo>
                  <a:lnTo>
                    <a:pt x="3507" y="4155"/>
                  </a:lnTo>
                  <a:cubicBezTo>
                    <a:pt x="3598" y="4040"/>
                    <a:pt x="4016" y="3786"/>
                    <a:pt x="4016" y="3195"/>
                  </a:cubicBezTo>
                  <a:cubicBezTo>
                    <a:pt x="4016" y="3070"/>
                    <a:pt x="3992" y="2945"/>
                    <a:pt x="3954" y="2825"/>
                  </a:cubicBezTo>
                  <a:cubicBezTo>
                    <a:pt x="4526" y="2474"/>
                    <a:pt x="4698" y="1998"/>
                    <a:pt x="4814" y="1840"/>
                  </a:cubicBezTo>
                  <a:cubicBezTo>
                    <a:pt x="4992" y="1537"/>
                    <a:pt x="5318" y="1355"/>
                    <a:pt x="5674" y="1355"/>
                  </a:cubicBezTo>
                  <a:close/>
                  <a:moveTo>
                    <a:pt x="3449" y="11813"/>
                  </a:moveTo>
                  <a:cubicBezTo>
                    <a:pt x="3728" y="12068"/>
                    <a:pt x="4031" y="12289"/>
                    <a:pt x="4357" y="12471"/>
                  </a:cubicBezTo>
                  <a:lnTo>
                    <a:pt x="3560" y="13269"/>
                  </a:lnTo>
                  <a:cubicBezTo>
                    <a:pt x="3453" y="13367"/>
                    <a:pt x="3318" y="13415"/>
                    <a:pt x="3184" y="13415"/>
                  </a:cubicBezTo>
                  <a:cubicBezTo>
                    <a:pt x="3042" y="13415"/>
                    <a:pt x="2900" y="13361"/>
                    <a:pt x="2791" y="13254"/>
                  </a:cubicBezTo>
                  <a:cubicBezTo>
                    <a:pt x="2585" y="13043"/>
                    <a:pt x="2575" y="12707"/>
                    <a:pt x="2777" y="12486"/>
                  </a:cubicBezTo>
                  <a:lnTo>
                    <a:pt x="3449" y="11813"/>
                  </a:lnTo>
                  <a:close/>
                  <a:moveTo>
                    <a:pt x="10007" y="11808"/>
                  </a:moveTo>
                  <a:lnTo>
                    <a:pt x="10680" y="12486"/>
                  </a:lnTo>
                  <a:cubicBezTo>
                    <a:pt x="10910" y="12702"/>
                    <a:pt x="10920" y="13062"/>
                    <a:pt x="10694" y="13283"/>
                  </a:cubicBezTo>
                  <a:cubicBezTo>
                    <a:pt x="10586" y="13391"/>
                    <a:pt x="10444" y="13445"/>
                    <a:pt x="10303" y="13445"/>
                  </a:cubicBezTo>
                  <a:cubicBezTo>
                    <a:pt x="10156" y="13445"/>
                    <a:pt x="10009" y="13386"/>
                    <a:pt x="9901" y="13269"/>
                  </a:cubicBezTo>
                  <a:lnTo>
                    <a:pt x="9104" y="12471"/>
                  </a:lnTo>
                  <a:cubicBezTo>
                    <a:pt x="9430" y="12284"/>
                    <a:pt x="9733" y="12063"/>
                    <a:pt x="10007" y="11808"/>
                  </a:cubicBezTo>
                  <a:close/>
                  <a:moveTo>
                    <a:pt x="5674" y="0"/>
                  </a:moveTo>
                  <a:cubicBezTo>
                    <a:pt x="4843" y="0"/>
                    <a:pt x="4079" y="437"/>
                    <a:pt x="3651" y="1148"/>
                  </a:cubicBezTo>
                  <a:lnTo>
                    <a:pt x="3478" y="1432"/>
                  </a:lnTo>
                  <a:cubicBezTo>
                    <a:pt x="3296" y="1742"/>
                    <a:pt x="2998" y="1774"/>
                    <a:pt x="2837" y="1774"/>
                  </a:cubicBezTo>
                  <a:cubicBezTo>
                    <a:pt x="2794" y="1774"/>
                    <a:pt x="2761" y="1772"/>
                    <a:pt x="2742" y="1772"/>
                  </a:cubicBezTo>
                  <a:cubicBezTo>
                    <a:pt x="2736" y="1772"/>
                    <a:pt x="2732" y="1772"/>
                    <a:pt x="2729" y="1773"/>
                  </a:cubicBezTo>
                  <a:cubicBezTo>
                    <a:pt x="2533" y="1710"/>
                    <a:pt x="2334" y="1680"/>
                    <a:pt x="2137" y="1680"/>
                  </a:cubicBezTo>
                  <a:cubicBezTo>
                    <a:pt x="1469" y="1680"/>
                    <a:pt x="830" y="2026"/>
                    <a:pt x="466" y="2623"/>
                  </a:cubicBezTo>
                  <a:cubicBezTo>
                    <a:pt x="0" y="3392"/>
                    <a:pt x="120" y="4381"/>
                    <a:pt x="759" y="5020"/>
                  </a:cubicBezTo>
                  <a:cubicBezTo>
                    <a:pt x="855" y="5092"/>
                    <a:pt x="1119" y="5515"/>
                    <a:pt x="1701" y="5515"/>
                  </a:cubicBezTo>
                  <a:cubicBezTo>
                    <a:pt x="2253" y="5515"/>
                    <a:pt x="2522" y="5126"/>
                    <a:pt x="2575" y="5087"/>
                  </a:cubicBezTo>
                  <a:lnTo>
                    <a:pt x="2859" y="5371"/>
                  </a:lnTo>
                  <a:cubicBezTo>
                    <a:pt x="1403" y="7321"/>
                    <a:pt x="1682" y="9973"/>
                    <a:pt x="3161" y="11520"/>
                  </a:cubicBezTo>
                  <a:lnTo>
                    <a:pt x="2484" y="12197"/>
                  </a:lnTo>
                  <a:cubicBezTo>
                    <a:pt x="1883" y="12798"/>
                    <a:pt x="2306" y="13840"/>
                    <a:pt x="3166" y="13840"/>
                  </a:cubicBezTo>
                  <a:cubicBezTo>
                    <a:pt x="3421" y="13840"/>
                    <a:pt x="3666" y="13739"/>
                    <a:pt x="3848" y="13557"/>
                  </a:cubicBezTo>
                  <a:lnTo>
                    <a:pt x="4742" y="12663"/>
                  </a:lnTo>
                  <a:cubicBezTo>
                    <a:pt x="5373" y="12949"/>
                    <a:pt x="6051" y="13092"/>
                    <a:pt x="6728" y="13092"/>
                  </a:cubicBezTo>
                  <a:cubicBezTo>
                    <a:pt x="7406" y="13092"/>
                    <a:pt x="8083" y="12949"/>
                    <a:pt x="8715" y="12663"/>
                  </a:cubicBezTo>
                  <a:lnTo>
                    <a:pt x="9603" y="13557"/>
                  </a:lnTo>
                  <a:cubicBezTo>
                    <a:pt x="9786" y="13739"/>
                    <a:pt x="10031" y="13840"/>
                    <a:pt x="10286" y="13840"/>
                  </a:cubicBezTo>
                  <a:cubicBezTo>
                    <a:pt x="11141" y="13840"/>
                    <a:pt x="11578" y="12803"/>
                    <a:pt x="10968" y="12193"/>
                  </a:cubicBezTo>
                  <a:lnTo>
                    <a:pt x="10295" y="11520"/>
                  </a:lnTo>
                  <a:cubicBezTo>
                    <a:pt x="11857" y="9805"/>
                    <a:pt x="11981" y="7225"/>
                    <a:pt x="10593" y="5366"/>
                  </a:cubicBezTo>
                  <a:lnTo>
                    <a:pt x="10872" y="5087"/>
                  </a:lnTo>
                  <a:cubicBezTo>
                    <a:pt x="10934" y="5131"/>
                    <a:pt x="11189" y="5510"/>
                    <a:pt x="11751" y="5510"/>
                  </a:cubicBezTo>
                  <a:cubicBezTo>
                    <a:pt x="12039" y="5510"/>
                    <a:pt x="12313" y="5400"/>
                    <a:pt x="12519" y="5193"/>
                  </a:cubicBezTo>
                  <a:cubicBezTo>
                    <a:pt x="12568" y="5126"/>
                    <a:pt x="13379" y="4540"/>
                    <a:pt x="13255" y="3425"/>
                  </a:cubicBezTo>
                  <a:cubicBezTo>
                    <a:pt x="13241" y="3299"/>
                    <a:pt x="13147" y="3240"/>
                    <a:pt x="13053" y="3240"/>
                  </a:cubicBezTo>
                  <a:cubicBezTo>
                    <a:pt x="12942" y="3240"/>
                    <a:pt x="12831" y="3321"/>
                    <a:pt x="12846" y="3469"/>
                  </a:cubicBezTo>
                  <a:cubicBezTo>
                    <a:pt x="12947" y="4367"/>
                    <a:pt x="12284" y="4823"/>
                    <a:pt x="12231" y="4905"/>
                  </a:cubicBezTo>
                  <a:cubicBezTo>
                    <a:pt x="12099" y="5035"/>
                    <a:pt x="11926" y="5099"/>
                    <a:pt x="11753" y="5099"/>
                  </a:cubicBezTo>
                  <a:cubicBezTo>
                    <a:pt x="11580" y="5099"/>
                    <a:pt x="11407" y="5035"/>
                    <a:pt x="11275" y="4905"/>
                  </a:cubicBezTo>
                  <a:lnTo>
                    <a:pt x="10045" y="3675"/>
                  </a:lnTo>
                  <a:cubicBezTo>
                    <a:pt x="9781" y="3411"/>
                    <a:pt x="9781" y="2983"/>
                    <a:pt x="10045" y="2719"/>
                  </a:cubicBezTo>
                  <a:cubicBezTo>
                    <a:pt x="10137" y="2657"/>
                    <a:pt x="10511" y="2095"/>
                    <a:pt x="11314" y="2095"/>
                  </a:cubicBezTo>
                  <a:cubicBezTo>
                    <a:pt x="11833" y="2095"/>
                    <a:pt x="12323" y="2354"/>
                    <a:pt x="12606" y="2791"/>
                  </a:cubicBezTo>
                  <a:cubicBezTo>
                    <a:pt x="12650" y="2859"/>
                    <a:pt x="12711" y="2888"/>
                    <a:pt x="12772" y="2888"/>
                  </a:cubicBezTo>
                  <a:cubicBezTo>
                    <a:pt x="12916" y="2888"/>
                    <a:pt x="13057" y="2728"/>
                    <a:pt x="12952" y="2565"/>
                  </a:cubicBezTo>
                  <a:cubicBezTo>
                    <a:pt x="12583" y="2005"/>
                    <a:pt x="11962" y="1682"/>
                    <a:pt x="11315" y="1682"/>
                  </a:cubicBezTo>
                  <a:cubicBezTo>
                    <a:pt x="11120" y="1682"/>
                    <a:pt x="10922" y="1711"/>
                    <a:pt x="10728" y="1773"/>
                  </a:cubicBezTo>
                  <a:lnTo>
                    <a:pt x="10425" y="1773"/>
                  </a:lnTo>
                  <a:cubicBezTo>
                    <a:pt x="10180" y="1773"/>
                    <a:pt x="9949" y="1643"/>
                    <a:pt x="9824" y="1432"/>
                  </a:cubicBezTo>
                  <a:lnTo>
                    <a:pt x="9651" y="1148"/>
                  </a:lnTo>
                  <a:cubicBezTo>
                    <a:pt x="9229" y="437"/>
                    <a:pt x="8460" y="5"/>
                    <a:pt x="7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1" name="Google Shape;1091;p38">
            <a:hlinkClick r:id="rId3" action="ppaction://hlinksldjump"/>
          </p:cNvPr>
          <p:cNvSpPr/>
          <p:nvPr/>
        </p:nvSpPr>
        <p:spPr>
          <a:xfrm>
            <a:off x="4855177" y="1626085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300" dirty="0">
                <a:solidFill>
                  <a:schemeClr val="dk1"/>
                </a:solidFill>
                <a:latin typeface="Inconsolata"/>
                <a:ea typeface="Inconsolata"/>
                <a:sym typeface="Coiny"/>
              </a:rPr>
              <a:t>, pri ktorom je vyžiarená častica 2 protónmi a neutrónmi</a:t>
            </a:r>
            <a:endParaRPr lang="sk-SK" sz="1300" dirty="0">
              <a:solidFill>
                <a:schemeClr val="dk1"/>
              </a:solidFill>
              <a:latin typeface="Inconsolata"/>
              <a:ea typeface="Inconsolata"/>
            </a:endParaRPr>
          </a:p>
        </p:txBody>
      </p:sp>
      <p:sp>
        <p:nvSpPr>
          <p:cNvPr id="1092" name="Google Shape;1092;p38">
            <a:hlinkClick r:id="rId3" action="ppaction://hlinksldjump"/>
          </p:cNvPr>
          <p:cNvSpPr/>
          <p:nvPr/>
        </p:nvSpPr>
        <p:spPr>
          <a:xfrm>
            <a:off x="5001694" y="1690989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3" name="Google Shape;1093;p38">
            <a:hlinkClick r:id="rId3" action="ppaction://hlinksldjump"/>
          </p:cNvPr>
          <p:cNvSpPr/>
          <p:nvPr/>
        </p:nvSpPr>
        <p:spPr>
          <a:xfrm>
            <a:off x="4855175" y="2875360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sym typeface="Inconsolata"/>
              </a:rPr>
              <a:t>,ktorý prebieha u veľmi ťažkých prvkov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94" name="Google Shape;1094;p38">
            <a:hlinkClick r:id="rId3" action="ppaction://hlinksldjump"/>
          </p:cNvPr>
          <p:cNvSpPr/>
          <p:nvPr/>
        </p:nvSpPr>
        <p:spPr>
          <a:xfrm>
            <a:off x="4999166" y="2973205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5" name="Google Shape;1095;p38">
            <a:hlinkClick r:id="rId4" action="ppaction://hlinksldjump"/>
          </p:cNvPr>
          <p:cNvSpPr/>
          <p:nvPr/>
        </p:nvSpPr>
        <p:spPr>
          <a:xfrm>
            <a:off x="4855177" y="2256110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2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,ktorého častice sú veľmi ľahké v porovnaní s ostatnými typmi rádioaktívneho žiarenia</a:t>
            </a: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1096" name="Google Shape;1096;p38">
            <a:hlinkClick r:id="rId4" action="ppaction://hlinksldjump"/>
          </p:cNvPr>
          <p:cNvSpPr/>
          <p:nvPr/>
        </p:nvSpPr>
        <p:spPr>
          <a:xfrm>
            <a:off x="5001694" y="2326010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3" name="Grafický objekt 2" descr="Atóm obrys">
            <a:extLst>
              <a:ext uri="{FF2B5EF4-FFF2-40B4-BE49-F238E27FC236}">
                <a16:creationId xmlns:a16="http://schemas.microsoft.com/office/drawing/2014/main" id="{2E46B093-02EF-D483-67CD-1DE928993E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99166" y="1686895"/>
            <a:ext cx="349200" cy="349200"/>
          </a:xfrm>
          <a:prstGeom prst="rect">
            <a:avLst/>
          </a:prstGeom>
        </p:spPr>
      </p:pic>
      <p:sp>
        <p:nvSpPr>
          <p:cNvPr id="37" name="Google Shape;1093;p38">
            <a:hlinkClick r:id="rId3" action="ppaction://hlinksldjump"/>
            <a:extLst>
              <a:ext uri="{FF2B5EF4-FFF2-40B4-BE49-F238E27FC236}">
                <a16:creationId xmlns:a16="http://schemas.microsoft.com/office/drawing/2014/main" id="{C4219020-75BB-7098-6BAE-20204AD54FC1}"/>
              </a:ext>
            </a:extLst>
          </p:cNvPr>
          <p:cNvSpPr/>
          <p:nvPr/>
        </p:nvSpPr>
        <p:spPr>
          <a:xfrm>
            <a:off x="4855175" y="3505385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sym typeface="Inconsolata"/>
              </a:rPr>
              <a:t>preletí krátku vzdialenosť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8" name="Google Shape;1094;p38">
            <a:hlinkClick r:id="rId3" action="ppaction://hlinksldjump"/>
            <a:extLst>
              <a:ext uri="{FF2B5EF4-FFF2-40B4-BE49-F238E27FC236}">
                <a16:creationId xmlns:a16="http://schemas.microsoft.com/office/drawing/2014/main" id="{CBAF6B5F-E6A6-5023-F854-A13333A340AE}"/>
              </a:ext>
            </a:extLst>
          </p:cNvPr>
          <p:cNvSpPr/>
          <p:nvPr/>
        </p:nvSpPr>
        <p:spPr>
          <a:xfrm>
            <a:off x="4959597" y="3575285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D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27809545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38"/>
          <p:cNvSpPr/>
          <p:nvPr/>
        </p:nvSpPr>
        <p:spPr>
          <a:xfrm>
            <a:off x="986125" y="1880525"/>
            <a:ext cx="3302700" cy="2123400"/>
          </a:xfrm>
          <a:prstGeom prst="roundRect">
            <a:avLst>
              <a:gd name="adj" fmla="val 12107"/>
            </a:avLst>
          </a:prstGeom>
          <a:solidFill>
            <a:schemeClr val="accen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411475" rIns="2743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200" b="1" dirty="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Pri beta žiarení</a:t>
            </a:r>
            <a:endParaRPr sz="2200" b="1" dirty="0"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073" name="Google Shape;1073;p38"/>
          <p:cNvSpPr/>
          <p:nvPr/>
        </p:nvSpPr>
        <p:spPr>
          <a:xfrm>
            <a:off x="2311525" y="1554587"/>
            <a:ext cx="651900" cy="6519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4" name="Google Shape;1074;p38"/>
          <p:cNvGrpSpPr/>
          <p:nvPr/>
        </p:nvGrpSpPr>
        <p:grpSpPr>
          <a:xfrm>
            <a:off x="2435354" y="1671452"/>
            <a:ext cx="404243" cy="418171"/>
            <a:chOff x="2718534" y="1784068"/>
            <a:chExt cx="404243" cy="418171"/>
          </a:xfrm>
        </p:grpSpPr>
        <p:sp>
          <p:nvSpPr>
            <p:cNvPr id="1075" name="Google Shape;1075;p38"/>
            <p:cNvSpPr/>
            <p:nvPr/>
          </p:nvSpPr>
          <p:spPr>
            <a:xfrm>
              <a:off x="2773671" y="1790292"/>
              <a:ext cx="296256" cy="81904"/>
            </a:xfrm>
            <a:custGeom>
              <a:avLst/>
              <a:gdLst/>
              <a:ahLst/>
              <a:cxnLst/>
              <a:rect l="l" t="t" r="r" b="b"/>
              <a:pathLst>
                <a:path w="9806" h="2711" extrusionOk="0">
                  <a:moveTo>
                    <a:pt x="3849" y="1"/>
                  </a:moveTo>
                  <a:cubicBezTo>
                    <a:pt x="3090" y="1"/>
                    <a:pt x="2393" y="399"/>
                    <a:pt x="2004" y="1048"/>
                  </a:cubicBezTo>
                  <a:lnTo>
                    <a:pt x="1831" y="1331"/>
                  </a:lnTo>
                  <a:cubicBezTo>
                    <a:pt x="1668" y="1605"/>
                    <a:pt x="1375" y="1768"/>
                    <a:pt x="1058" y="1773"/>
                  </a:cubicBezTo>
                  <a:lnTo>
                    <a:pt x="471" y="1773"/>
                  </a:lnTo>
                  <a:cubicBezTo>
                    <a:pt x="212" y="1773"/>
                    <a:pt x="1" y="1980"/>
                    <a:pt x="1" y="2239"/>
                  </a:cubicBezTo>
                  <a:cubicBezTo>
                    <a:pt x="1" y="2499"/>
                    <a:pt x="212" y="2710"/>
                    <a:pt x="471" y="2710"/>
                  </a:cubicBezTo>
                  <a:lnTo>
                    <a:pt x="1058" y="2710"/>
                  </a:lnTo>
                  <a:cubicBezTo>
                    <a:pt x="1706" y="2710"/>
                    <a:pt x="2307" y="2369"/>
                    <a:pt x="2638" y="1816"/>
                  </a:cubicBezTo>
                  <a:lnTo>
                    <a:pt x="2811" y="1528"/>
                  </a:lnTo>
                  <a:cubicBezTo>
                    <a:pt x="3027" y="1163"/>
                    <a:pt x="3421" y="942"/>
                    <a:pt x="3849" y="937"/>
                  </a:cubicBezTo>
                  <a:lnTo>
                    <a:pt x="5814" y="937"/>
                  </a:lnTo>
                  <a:cubicBezTo>
                    <a:pt x="6236" y="942"/>
                    <a:pt x="6630" y="1163"/>
                    <a:pt x="6851" y="1528"/>
                  </a:cubicBezTo>
                  <a:lnTo>
                    <a:pt x="7019" y="1816"/>
                  </a:lnTo>
                  <a:cubicBezTo>
                    <a:pt x="7356" y="2369"/>
                    <a:pt x="7951" y="2710"/>
                    <a:pt x="8600" y="2710"/>
                  </a:cubicBezTo>
                  <a:lnTo>
                    <a:pt x="9335" y="2710"/>
                  </a:lnTo>
                  <a:cubicBezTo>
                    <a:pt x="9594" y="2710"/>
                    <a:pt x="9806" y="2499"/>
                    <a:pt x="9806" y="2239"/>
                  </a:cubicBezTo>
                  <a:cubicBezTo>
                    <a:pt x="9806" y="1980"/>
                    <a:pt x="9594" y="1773"/>
                    <a:pt x="9335" y="1773"/>
                  </a:cubicBezTo>
                  <a:lnTo>
                    <a:pt x="8600" y="1773"/>
                  </a:lnTo>
                  <a:cubicBezTo>
                    <a:pt x="8283" y="1773"/>
                    <a:pt x="7990" y="1605"/>
                    <a:pt x="7826" y="1331"/>
                  </a:cubicBezTo>
                  <a:lnTo>
                    <a:pt x="7654" y="1048"/>
                  </a:lnTo>
                  <a:cubicBezTo>
                    <a:pt x="7264" y="399"/>
                    <a:pt x="6563" y="1"/>
                    <a:pt x="5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8"/>
            <p:cNvSpPr/>
            <p:nvPr/>
          </p:nvSpPr>
          <p:spPr>
            <a:xfrm>
              <a:off x="2776148" y="1890716"/>
              <a:ext cx="80001" cy="77221"/>
            </a:xfrm>
            <a:custGeom>
              <a:avLst/>
              <a:gdLst/>
              <a:ahLst/>
              <a:cxnLst/>
              <a:rect l="l" t="t" r="r" b="b"/>
              <a:pathLst>
                <a:path w="2648" h="2556" extrusionOk="0">
                  <a:moveTo>
                    <a:pt x="500" y="1"/>
                  </a:moveTo>
                  <a:cubicBezTo>
                    <a:pt x="383" y="1"/>
                    <a:pt x="267" y="44"/>
                    <a:pt x="178" y="131"/>
                  </a:cubicBezTo>
                  <a:cubicBezTo>
                    <a:pt x="0" y="308"/>
                    <a:pt x="0" y="597"/>
                    <a:pt x="178" y="774"/>
                  </a:cubicBezTo>
                  <a:lnTo>
                    <a:pt x="1826" y="2422"/>
                  </a:lnTo>
                  <a:cubicBezTo>
                    <a:pt x="1915" y="2511"/>
                    <a:pt x="2031" y="2555"/>
                    <a:pt x="2148" y="2555"/>
                  </a:cubicBezTo>
                  <a:cubicBezTo>
                    <a:pt x="2264" y="2555"/>
                    <a:pt x="2381" y="2511"/>
                    <a:pt x="2470" y="2422"/>
                  </a:cubicBezTo>
                  <a:cubicBezTo>
                    <a:pt x="2647" y="2244"/>
                    <a:pt x="2647" y="1961"/>
                    <a:pt x="2470" y="1783"/>
                  </a:cubicBezTo>
                  <a:lnTo>
                    <a:pt x="822" y="131"/>
                  </a:lnTo>
                  <a:cubicBezTo>
                    <a:pt x="733" y="44"/>
                    <a:pt x="616" y="1"/>
                    <a:pt x="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8"/>
            <p:cNvSpPr/>
            <p:nvPr/>
          </p:nvSpPr>
          <p:spPr>
            <a:xfrm>
              <a:off x="2987479" y="1890625"/>
              <a:ext cx="80001" cy="77312"/>
            </a:xfrm>
            <a:custGeom>
              <a:avLst/>
              <a:gdLst/>
              <a:ahLst/>
              <a:cxnLst/>
              <a:rect l="l" t="t" r="r" b="b"/>
              <a:pathLst>
                <a:path w="2648" h="2559" extrusionOk="0">
                  <a:moveTo>
                    <a:pt x="2150" y="1"/>
                  </a:moveTo>
                  <a:cubicBezTo>
                    <a:pt x="2032" y="1"/>
                    <a:pt x="1915" y="47"/>
                    <a:pt x="1826" y="138"/>
                  </a:cubicBezTo>
                  <a:lnTo>
                    <a:pt x="178" y="1786"/>
                  </a:lnTo>
                  <a:cubicBezTo>
                    <a:pt x="0" y="1964"/>
                    <a:pt x="0" y="2247"/>
                    <a:pt x="178" y="2425"/>
                  </a:cubicBezTo>
                  <a:cubicBezTo>
                    <a:pt x="267" y="2514"/>
                    <a:pt x="382" y="2558"/>
                    <a:pt x="498" y="2558"/>
                  </a:cubicBezTo>
                  <a:cubicBezTo>
                    <a:pt x="614" y="2558"/>
                    <a:pt x="730" y="2514"/>
                    <a:pt x="822" y="2425"/>
                  </a:cubicBezTo>
                  <a:lnTo>
                    <a:pt x="2469" y="777"/>
                  </a:lnTo>
                  <a:cubicBezTo>
                    <a:pt x="2647" y="600"/>
                    <a:pt x="2647" y="311"/>
                    <a:pt x="2469" y="134"/>
                  </a:cubicBezTo>
                  <a:cubicBezTo>
                    <a:pt x="2381" y="45"/>
                    <a:pt x="2265" y="1"/>
                    <a:pt x="2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8"/>
            <p:cNvSpPr/>
            <p:nvPr/>
          </p:nvSpPr>
          <p:spPr>
            <a:xfrm>
              <a:off x="2789048" y="2099358"/>
              <a:ext cx="101058" cy="9658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2514" y="1"/>
                  </a:moveTo>
                  <a:cubicBezTo>
                    <a:pt x="2320" y="1"/>
                    <a:pt x="2127" y="75"/>
                    <a:pt x="1980" y="224"/>
                  </a:cubicBezTo>
                  <a:lnTo>
                    <a:pt x="299" y="1906"/>
                  </a:lnTo>
                  <a:cubicBezTo>
                    <a:pt x="1" y="2199"/>
                    <a:pt x="1" y="2679"/>
                    <a:pt x="299" y="2977"/>
                  </a:cubicBezTo>
                  <a:cubicBezTo>
                    <a:pt x="445" y="3123"/>
                    <a:pt x="639" y="3197"/>
                    <a:pt x="833" y="3197"/>
                  </a:cubicBezTo>
                  <a:cubicBezTo>
                    <a:pt x="1027" y="3197"/>
                    <a:pt x="1221" y="3123"/>
                    <a:pt x="1370" y="2977"/>
                  </a:cubicBezTo>
                  <a:lnTo>
                    <a:pt x="3051" y="1295"/>
                  </a:lnTo>
                  <a:cubicBezTo>
                    <a:pt x="3345" y="998"/>
                    <a:pt x="3345" y="517"/>
                    <a:pt x="3051" y="224"/>
                  </a:cubicBezTo>
                  <a:cubicBezTo>
                    <a:pt x="2903" y="75"/>
                    <a:pt x="2708" y="1"/>
                    <a:pt x="2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8"/>
            <p:cNvSpPr/>
            <p:nvPr/>
          </p:nvSpPr>
          <p:spPr>
            <a:xfrm>
              <a:off x="2953491" y="2099358"/>
              <a:ext cx="101058" cy="9658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831" y="1"/>
                  </a:moveTo>
                  <a:cubicBezTo>
                    <a:pt x="637" y="1"/>
                    <a:pt x="443" y="75"/>
                    <a:pt x="294" y="224"/>
                  </a:cubicBezTo>
                  <a:cubicBezTo>
                    <a:pt x="1" y="517"/>
                    <a:pt x="1" y="998"/>
                    <a:pt x="294" y="1295"/>
                  </a:cubicBezTo>
                  <a:lnTo>
                    <a:pt x="1975" y="2977"/>
                  </a:lnTo>
                  <a:cubicBezTo>
                    <a:pt x="2124" y="3123"/>
                    <a:pt x="2319" y="3197"/>
                    <a:pt x="2513" y="3197"/>
                  </a:cubicBezTo>
                  <a:cubicBezTo>
                    <a:pt x="2707" y="3197"/>
                    <a:pt x="2900" y="3123"/>
                    <a:pt x="3047" y="2977"/>
                  </a:cubicBezTo>
                  <a:cubicBezTo>
                    <a:pt x="3345" y="2679"/>
                    <a:pt x="3345" y="2199"/>
                    <a:pt x="3047" y="1906"/>
                  </a:cubicBezTo>
                  <a:lnTo>
                    <a:pt x="1365" y="224"/>
                  </a:lnTo>
                  <a:cubicBezTo>
                    <a:pt x="1219" y="75"/>
                    <a:pt x="1025" y="1"/>
                    <a:pt x="8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8"/>
            <p:cNvSpPr/>
            <p:nvPr/>
          </p:nvSpPr>
          <p:spPr>
            <a:xfrm>
              <a:off x="2781949" y="1893918"/>
              <a:ext cx="279579" cy="279579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"/>
                  </a:moveTo>
                  <a:cubicBezTo>
                    <a:pt x="2076" y="1"/>
                    <a:pt x="0" y="2071"/>
                    <a:pt x="0" y="4627"/>
                  </a:cubicBezTo>
                  <a:cubicBezTo>
                    <a:pt x="0" y="7183"/>
                    <a:pt x="2076" y="9253"/>
                    <a:pt x="4627" y="9253"/>
                  </a:cubicBezTo>
                  <a:cubicBezTo>
                    <a:pt x="7183" y="9253"/>
                    <a:pt x="9253" y="7183"/>
                    <a:pt x="9253" y="4627"/>
                  </a:cubicBezTo>
                  <a:cubicBezTo>
                    <a:pt x="9253" y="2071"/>
                    <a:pt x="7183" y="1"/>
                    <a:pt x="4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2807206" y="1920625"/>
              <a:ext cx="240093" cy="226105"/>
            </a:xfrm>
            <a:custGeom>
              <a:avLst/>
              <a:gdLst/>
              <a:ahLst/>
              <a:cxnLst/>
              <a:rect l="l" t="t" r="r" b="b"/>
              <a:pathLst>
                <a:path w="7947" h="7484" extrusionOk="0">
                  <a:moveTo>
                    <a:pt x="3790" y="0"/>
                  </a:moveTo>
                  <a:cubicBezTo>
                    <a:pt x="3347" y="0"/>
                    <a:pt x="2900" y="79"/>
                    <a:pt x="2470" y="241"/>
                  </a:cubicBezTo>
                  <a:cubicBezTo>
                    <a:pt x="1057" y="774"/>
                    <a:pt x="101" y="2110"/>
                    <a:pt x="48" y="3623"/>
                  </a:cubicBezTo>
                  <a:cubicBezTo>
                    <a:pt x="0" y="5136"/>
                    <a:pt x="870" y="6529"/>
                    <a:pt x="2249" y="7154"/>
                  </a:cubicBezTo>
                  <a:cubicBezTo>
                    <a:pt x="2742" y="7375"/>
                    <a:pt x="3266" y="7483"/>
                    <a:pt x="3786" y="7483"/>
                  </a:cubicBezTo>
                  <a:cubicBezTo>
                    <a:pt x="4720" y="7483"/>
                    <a:pt x="5642" y="7135"/>
                    <a:pt x="6351" y="6472"/>
                  </a:cubicBezTo>
                  <a:cubicBezTo>
                    <a:pt x="7869" y="5059"/>
                    <a:pt x="7946" y="2686"/>
                    <a:pt x="6524" y="1187"/>
                  </a:cubicBezTo>
                  <a:cubicBezTo>
                    <a:pt x="5802" y="414"/>
                    <a:pt x="4806" y="0"/>
                    <a:pt x="3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2905182" y="1948934"/>
              <a:ext cx="30484" cy="108732"/>
            </a:xfrm>
            <a:custGeom>
              <a:avLst/>
              <a:gdLst/>
              <a:ahLst/>
              <a:cxnLst/>
              <a:rect l="l" t="t" r="r" b="b"/>
              <a:pathLst>
                <a:path w="1009" h="3599" extrusionOk="0">
                  <a:moveTo>
                    <a:pt x="505" y="0"/>
                  </a:moveTo>
                  <a:cubicBezTo>
                    <a:pt x="226" y="0"/>
                    <a:pt x="0" y="226"/>
                    <a:pt x="0" y="505"/>
                  </a:cubicBezTo>
                  <a:lnTo>
                    <a:pt x="0" y="3094"/>
                  </a:lnTo>
                  <a:cubicBezTo>
                    <a:pt x="0" y="3373"/>
                    <a:pt x="226" y="3599"/>
                    <a:pt x="505" y="3599"/>
                  </a:cubicBezTo>
                  <a:cubicBezTo>
                    <a:pt x="783" y="3599"/>
                    <a:pt x="1009" y="3373"/>
                    <a:pt x="1009" y="3094"/>
                  </a:cubicBezTo>
                  <a:lnTo>
                    <a:pt x="1009" y="505"/>
                  </a:lnTo>
                  <a:cubicBezTo>
                    <a:pt x="1009" y="226"/>
                    <a:pt x="783" y="0"/>
                    <a:pt x="5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2903732" y="2027786"/>
              <a:ext cx="75499" cy="72508"/>
            </a:xfrm>
            <a:custGeom>
              <a:avLst/>
              <a:gdLst/>
              <a:ahLst/>
              <a:cxnLst/>
              <a:rect l="l" t="t" r="r" b="b"/>
              <a:pathLst>
                <a:path w="2499" h="2400" extrusionOk="0">
                  <a:moveTo>
                    <a:pt x="553" y="0"/>
                  </a:moveTo>
                  <a:cubicBezTo>
                    <a:pt x="424" y="0"/>
                    <a:pt x="296" y="49"/>
                    <a:pt x="197" y="148"/>
                  </a:cubicBezTo>
                  <a:cubicBezTo>
                    <a:pt x="0" y="345"/>
                    <a:pt x="0" y="667"/>
                    <a:pt x="197" y="864"/>
                  </a:cubicBezTo>
                  <a:lnTo>
                    <a:pt x="1590" y="2252"/>
                  </a:lnTo>
                  <a:cubicBezTo>
                    <a:pt x="1689" y="2351"/>
                    <a:pt x="1817" y="2400"/>
                    <a:pt x="1946" y="2400"/>
                  </a:cubicBezTo>
                  <a:cubicBezTo>
                    <a:pt x="2074" y="2400"/>
                    <a:pt x="2203" y="2351"/>
                    <a:pt x="2301" y="2252"/>
                  </a:cubicBezTo>
                  <a:cubicBezTo>
                    <a:pt x="2498" y="2055"/>
                    <a:pt x="2498" y="1738"/>
                    <a:pt x="2301" y="1541"/>
                  </a:cubicBezTo>
                  <a:lnTo>
                    <a:pt x="908" y="148"/>
                  </a:lnTo>
                  <a:cubicBezTo>
                    <a:pt x="810" y="49"/>
                    <a:pt x="681" y="0"/>
                    <a:pt x="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3007207" y="1841229"/>
              <a:ext cx="111058" cy="103233"/>
            </a:xfrm>
            <a:custGeom>
              <a:avLst/>
              <a:gdLst/>
              <a:ahLst/>
              <a:cxnLst/>
              <a:rect l="l" t="t" r="r" b="b"/>
              <a:pathLst>
                <a:path w="3676" h="3417" extrusionOk="0">
                  <a:moveTo>
                    <a:pt x="1760" y="1"/>
                  </a:moveTo>
                  <a:cubicBezTo>
                    <a:pt x="1307" y="1"/>
                    <a:pt x="858" y="174"/>
                    <a:pt x="519" y="510"/>
                  </a:cubicBezTo>
                  <a:lnTo>
                    <a:pt x="346" y="683"/>
                  </a:lnTo>
                  <a:cubicBezTo>
                    <a:pt x="0" y="1029"/>
                    <a:pt x="0" y="1586"/>
                    <a:pt x="346" y="1927"/>
                  </a:cubicBezTo>
                  <a:lnTo>
                    <a:pt x="1576" y="3157"/>
                  </a:lnTo>
                  <a:cubicBezTo>
                    <a:pt x="1745" y="3326"/>
                    <a:pt x="1970" y="3416"/>
                    <a:pt x="2197" y="3416"/>
                  </a:cubicBezTo>
                  <a:cubicBezTo>
                    <a:pt x="2305" y="3416"/>
                    <a:pt x="2414" y="3396"/>
                    <a:pt x="2518" y="3354"/>
                  </a:cubicBezTo>
                  <a:cubicBezTo>
                    <a:pt x="2633" y="3311"/>
                    <a:pt x="2734" y="3243"/>
                    <a:pt x="2820" y="3157"/>
                  </a:cubicBezTo>
                  <a:lnTo>
                    <a:pt x="2998" y="2984"/>
                  </a:lnTo>
                  <a:cubicBezTo>
                    <a:pt x="3675" y="2297"/>
                    <a:pt x="3675" y="1192"/>
                    <a:pt x="2998" y="510"/>
                  </a:cubicBezTo>
                  <a:cubicBezTo>
                    <a:pt x="2916" y="428"/>
                    <a:pt x="2825" y="356"/>
                    <a:pt x="2734" y="294"/>
                  </a:cubicBezTo>
                  <a:cubicBezTo>
                    <a:pt x="2437" y="97"/>
                    <a:pt x="2097" y="1"/>
                    <a:pt x="17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2785151" y="1914372"/>
              <a:ext cx="260123" cy="238733"/>
            </a:xfrm>
            <a:custGeom>
              <a:avLst/>
              <a:gdLst/>
              <a:ahLst/>
              <a:cxnLst/>
              <a:rect l="l" t="t" r="r" b="b"/>
              <a:pathLst>
                <a:path w="8610" h="7902" extrusionOk="0">
                  <a:moveTo>
                    <a:pt x="4580" y="1"/>
                  </a:moveTo>
                  <a:cubicBezTo>
                    <a:pt x="2561" y="1"/>
                    <a:pt x="577" y="1533"/>
                    <a:pt x="577" y="3950"/>
                  </a:cubicBezTo>
                  <a:cubicBezTo>
                    <a:pt x="577" y="6334"/>
                    <a:pt x="2542" y="7902"/>
                    <a:pt x="4570" y="7902"/>
                  </a:cubicBezTo>
                  <a:cubicBezTo>
                    <a:pt x="5603" y="7902"/>
                    <a:pt x="6652" y="7495"/>
                    <a:pt x="7466" y="6583"/>
                  </a:cubicBezTo>
                  <a:cubicBezTo>
                    <a:pt x="7730" y="6285"/>
                    <a:pt x="7951" y="5948"/>
                    <a:pt x="8119" y="5583"/>
                  </a:cubicBezTo>
                  <a:cubicBezTo>
                    <a:pt x="8191" y="5420"/>
                    <a:pt x="8057" y="5292"/>
                    <a:pt x="7922" y="5292"/>
                  </a:cubicBezTo>
                  <a:cubicBezTo>
                    <a:pt x="7851" y="5292"/>
                    <a:pt x="7780" y="5328"/>
                    <a:pt x="7740" y="5415"/>
                  </a:cubicBezTo>
                  <a:cubicBezTo>
                    <a:pt x="7163" y="6674"/>
                    <a:pt x="5909" y="7486"/>
                    <a:pt x="4521" y="7486"/>
                  </a:cubicBezTo>
                  <a:cubicBezTo>
                    <a:pt x="1658" y="7486"/>
                    <a:pt x="0" y="4253"/>
                    <a:pt x="1610" y="1937"/>
                  </a:cubicBezTo>
                  <a:cubicBezTo>
                    <a:pt x="2312" y="926"/>
                    <a:pt x="3418" y="413"/>
                    <a:pt x="4525" y="413"/>
                  </a:cubicBezTo>
                  <a:cubicBezTo>
                    <a:pt x="5622" y="413"/>
                    <a:pt x="6720" y="916"/>
                    <a:pt x="7427" y="1937"/>
                  </a:cubicBezTo>
                  <a:cubicBezTo>
                    <a:pt x="7980" y="2734"/>
                    <a:pt x="8181" y="3729"/>
                    <a:pt x="7980" y="4680"/>
                  </a:cubicBezTo>
                  <a:cubicBezTo>
                    <a:pt x="7946" y="4833"/>
                    <a:pt x="8067" y="4926"/>
                    <a:pt x="8185" y="4926"/>
                  </a:cubicBezTo>
                  <a:cubicBezTo>
                    <a:pt x="8273" y="4926"/>
                    <a:pt x="8359" y="4876"/>
                    <a:pt x="8383" y="4762"/>
                  </a:cubicBezTo>
                  <a:cubicBezTo>
                    <a:pt x="8609" y="3695"/>
                    <a:pt x="8383" y="2581"/>
                    <a:pt x="7759" y="1687"/>
                  </a:cubicBezTo>
                  <a:cubicBezTo>
                    <a:pt x="6944" y="520"/>
                    <a:pt x="5756" y="1"/>
                    <a:pt x="4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2898777" y="1942680"/>
              <a:ext cx="93113" cy="163838"/>
            </a:xfrm>
            <a:custGeom>
              <a:avLst/>
              <a:gdLst/>
              <a:ahLst/>
              <a:cxnLst/>
              <a:rect l="l" t="t" r="r" b="b"/>
              <a:pathLst>
                <a:path w="3082" h="5423" extrusionOk="0">
                  <a:moveTo>
                    <a:pt x="717" y="376"/>
                  </a:moveTo>
                  <a:cubicBezTo>
                    <a:pt x="894" y="376"/>
                    <a:pt x="1034" y="534"/>
                    <a:pt x="1014" y="712"/>
                  </a:cubicBezTo>
                  <a:lnTo>
                    <a:pt x="1014" y="2677"/>
                  </a:lnTo>
                  <a:cubicBezTo>
                    <a:pt x="918" y="2633"/>
                    <a:pt x="816" y="2612"/>
                    <a:pt x="715" y="2612"/>
                  </a:cubicBezTo>
                  <a:cubicBezTo>
                    <a:pt x="613" y="2612"/>
                    <a:pt x="512" y="2633"/>
                    <a:pt x="419" y="2677"/>
                  </a:cubicBezTo>
                  <a:lnTo>
                    <a:pt x="419" y="712"/>
                  </a:lnTo>
                  <a:cubicBezTo>
                    <a:pt x="395" y="534"/>
                    <a:pt x="534" y="376"/>
                    <a:pt x="717" y="376"/>
                  </a:cubicBezTo>
                  <a:close/>
                  <a:moveTo>
                    <a:pt x="751" y="3027"/>
                  </a:moveTo>
                  <a:cubicBezTo>
                    <a:pt x="883" y="3027"/>
                    <a:pt x="921" y="3102"/>
                    <a:pt x="2321" y="4502"/>
                  </a:cubicBezTo>
                  <a:lnTo>
                    <a:pt x="2316" y="4502"/>
                  </a:lnTo>
                  <a:cubicBezTo>
                    <a:pt x="2465" y="4613"/>
                    <a:pt x="2480" y="4824"/>
                    <a:pt x="2350" y="4954"/>
                  </a:cubicBezTo>
                  <a:cubicBezTo>
                    <a:pt x="2291" y="5013"/>
                    <a:pt x="2214" y="5042"/>
                    <a:pt x="2138" y="5042"/>
                  </a:cubicBezTo>
                  <a:cubicBezTo>
                    <a:pt x="2048" y="5042"/>
                    <a:pt x="1958" y="5001"/>
                    <a:pt x="1898" y="4920"/>
                  </a:cubicBezTo>
                  <a:lnTo>
                    <a:pt x="510" y="3537"/>
                  </a:lnTo>
                  <a:cubicBezTo>
                    <a:pt x="327" y="3344"/>
                    <a:pt x="457" y="3032"/>
                    <a:pt x="721" y="3027"/>
                  </a:cubicBezTo>
                  <a:cubicBezTo>
                    <a:pt x="732" y="3027"/>
                    <a:pt x="742" y="3027"/>
                    <a:pt x="751" y="3027"/>
                  </a:cubicBezTo>
                  <a:close/>
                  <a:moveTo>
                    <a:pt x="717" y="1"/>
                  </a:moveTo>
                  <a:cubicBezTo>
                    <a:pt x="327" y="1"/>
                    <a:pt x="6" y="318"/>
                    <a:pt x="6" y="712"/>
                  </a:cubicBezTo>
                  <a:lnTo>
                    <a:pt x="6" y="3306"/>
                  </a:lnTo>
                  <a:cubicBezTo>
                    <a:pt x="1" y="3498"/>
                    <a:pt x="78" y="3685"/>
                    <a:pt x="217" y="3820"/>
                  </a:cubicBezTo>
                  <a:cubicBezTo>
                    <a:pt x="1629" y="5204"/>
                    <a:pt x="1610" y="5285"/>
                    <a:pt x="1865" y="5376"/>
                  </a:cubicBezTo>
                  <a:cubicBezTo>
                    <a:pt x="1953" y="5408"/>
                    <a:pt x="2038" y="5423"/>
                    <a:pt x="2120" y="5423"/>
                  </a:cubicBezTo>
                  <a:cubicBezTo>
                    <a:pt x="2703" y="5423"/>
                    <a:pt x="3081" y="4681"/>
                    <a:pt x="2609" y="4209"/>
                  </a:cubicBezTo>
                  <a:lnTo>
                    <a:pt x="1428" y="3027"/>
                  </a:lnTo>
                  <a:lnTo>
                    <a:pt x="1428" y="712"/>
                  </a:lnTo>
                  <a:cubicBezTo>
                    <a:pt x="1428" y="318"/>
                    <a:pt x="1110" y="1"/>
                    <a:pt x="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2955968" y="209117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2956119" y="2091442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2725211" y="1841138"/>
              <a:ext cx="111061" cy="103327"/>
            </a:xfrm>
            <a:custGeom>
              <a:avLst/>
              <a:gdLst/>
              <a:ahLst/>
              <a:cxnLst/>
              <a:rect l="l" t="t" r="r" b="b"/>
              <a:pathLst>
                <a:path w="3676" h="3420" extrusionOk="0">
                  <a:moveTo>
                    <a:pt x="1922" y="0"/>
                  </a:moveTo>
                  <a:cubicBezTo>
                    <a:pt x="1474" y="0"/>
                    <a:pt x="1026" y="170"/>
                    <a:pt x="682" y="508"/>
                  </a:cubicBezTo>
                  <a:cubicBezTo>
                    <a:pt x="668" y="527"/>
                    <a:pt x="649" y="547"/>
                    <a:pt x="634" y="561"/>
                  </a:cubicBezTo>
                  <a:cubicBezTo>
                    <a:pt x="0" y="1253"/>
                    <a:pt x="24" y="2319"/>
                    <a:pt x="682" y="2987"/>
                  </a:cubicBezTo>
                  <a:lnTo>
                    <a:pt x="860" y="3160"/>
                  </a:lnTo>
                  <a:cubicBezTo>
                    <a:pt x="1031" y="3333"/>
                    <a:pt x="1255" y="3419"/>
                    <a:pt x="1480" y="3419"/>
                  </a:cubicBezTo>
                  <a:cubicBezTo>
                    <a:pt x="1706" y="3419"/>
                    <a:pt x="1931" y="3333"/>
                    <a:pt x="2104" y="3160"/>
                  </a:cubicBezTo>
                  <a:lnTo>
                    <a:pt x="3334" y="1930"/>
                  </a:lnTo>
                  <a:cubicBezTo>
                    <a:pt x="3675" y="1589"/>
                    <a:pt x="3675" y="1032"/>
                    <a:pt x="3334" y="686"/>
                  </a:cubicBezTo>
                  <a:lnTo>
                    <a:pt x="3161" y="508"/>
                  </a:lnTo>
                  <a:cubicBezTo>
                    <a:pt x="2818" y="170"/>
                    <a:pt x="2370" y="0"/>
                    <a:pt x="1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2718534" y="1784068"/>
              <a:ext cx="404243" cy="418171"/>
            </a:xfrm>
            <a:custGeom>
              <a:avLst/>
              <a:gdLst/>
              <a:ahLst/>
              <a:cxnLst/>
              <a:rect l="l" t="t" r="r" b="b"/>
              <a:pathLst>
                <a:path w="13380" h="13841" extrusionOk="0">
                  <a:moveTo>
                    <a:pt x="7634" y="413"/>
                  </a:moveTo>
                  <a:cubicBezTo>
                    <a:pt x="8316" y="413"/>
                    <a:pt x="8950" y="773"/>
                    <a:pt x="9301" y="1360"/>
                  </a:cubicBezTo>
                  <a:cubicBezTo>
                    <a:pt x="9421" y="1508"/>
                    <a:pt x="9546" y="1950"/>
                    <a:pt x="10074" y="2123"/>
                  </a:cubicBezTo>
                  <a:cubicBezTo>
                    <a:pt x="9930" y="2248"/>
                    <a:pt x="9796" y="2383"/>
                    <a:pt x="9671" y="2527"/>
                  </a:cubicBezTo>
                  <a:cubicBezTo>
                    <a:pt x="9113" y="2239"/>
                    <a:pt x="8960" y="1782"/>
                    <a:pt x="8849" y="1629"/>
                  </a:cubicBezTo>
                  <a:cubicBezTo>
                    <a:pt x="8595" y="1201"/>
                    <a:pt x="8133" y="942"/>
                    <a:pt x="7634" y="942"/>
                  </a:cubicBezTo>
                  <a:lnTo>
                    <a:pt x="5674" y="942"/>
                  </a:lnTo>
                  <a:cubicBezTo>
                    <a:pt x="5174" y="942"/>
                    <a:pt x="4713" y="1201"/>
                    <a:pt x="4458" y="1629"/>
                  </a:cubicBezTo>
                  <a:cubicBezTo>
                    <a:pt x="4338" y="1797"/>
                    <a:pt x="4208" y="2181"/>
                    <a:pt x="3738" y="2469"/>
                  </a:cubicBezTo>
                  <a:cubicBezTo>
                    <a:pt x="3723" y="2455"/>
                    <a:pt x="3714" y="2445"/>
                    <a:pt x="3699" y="2431"/>
                  </a:cubicBezTo>
                  <a:lnTo>
                    <a:pt x="3526" y="2258"/>
                  </a:lnTo>
                  <a:cubicBezTo>
                    <a:pt x="3464" y="2195"/>
                    <a:pt x="3401" y="2138"/>
                    <a:pt x="3334" y="2090"/>
                  </a:cubicBezTo>
                  <a:cubicBezTo>
                    <a:pt x="3776" y="1888"/>
                    <a:pt x="3882" y="1523"/>
                    <a:pt x="4007" y="1360"/>
                  </a:cubicBezTo>
                  <a:cubicBezTo>
                    <a:pt x="4357" y="773"/>
                    <a:pt x="4987" y="413"/>
                    <a:pt x="5674" y="413"/>
                  </a:cubicBezTo>
                  <a:close/>
                  <a:moveTo>
                    <a:pt x="3219" y="4444"/>
                  </a:moveTo>
                  <a:lnTo>
                    <a:pt x="3469" y="4694"/>
                  </a:lnTo>
                  <a:cubicBezTo>
                    <a:pt x="3349" y="4804"/>
                    <a:pt x="3228" y="4924"/>
                    <a:pt x="3118" y="5049"/>
                  </a:cubicBezTo>
                  <a:lnTo>
                    <a:pt x="2868" y="4799"/>
                  </a:lnTo>
                  <a:lnTo>
                    <a:pt x="3219" y="4444"/>
                  </a:lnTo>
                  <a:close/>
                  <a:moveTo>
                    <a:pt x="10233" y="4444"/>
                  </a:moveTo>
                  <a:lnTo>
                    <a:pt x="10588" y="4794"/>
                  </a:lnTo>
                  <a:lnTo>
                    <a:pt x="10338" y="5049"/>
                  </a:lnTo>
                  <a:cubicBezTo>
                    <a:pt x="10228" y="4924"/>
                    <a:pt x="10108" y="4804"/>
                    <a:pt x="9988" y="4694"/>
                  </a:cubicBezTo>
                  <a:lnTo>
                    <a:pt x="10233" y="4444"/>
                  </a:lnTo>
                  <a:close/>
                  <a:moveTo>
                    <a:pt x="2143" y="2095"/>
                  </a:moveTo>
                  <a:cubicBezTo>
                    <a:pt x="2959" y="2095"/>
                    <a:pt x="3344" y="2681"/>
                    <a:pt x="3411" y="2719"/>
                  </a:cubicBezTo>
                  <a:cubicBezTo>
                    <a:pt x="3603" y="2916"/>
                    <a:pt x="3661" y="3204"/>
                    <a:pt x="3555" y="3459"/>
                  </a:cubicBezTo>
                  <a:cubicBezTo>
                    <a:pt x="3488" y="3627"/>
                    <a:pt x="3536" y="3545"/>
                    <a:pt x="2181" y="4905"/>
                  </a:cubicBezTo>
                  <a:cubicBezTo>
                    <a:pt x="2049" y="5037"/>
                    <a:pt x="1876" y="5103"/>
                    <a:pt x="1703" y="5103"/>
                  </a:cubicBezTo>
                  <a:cubicBezTo>
                    <a:pt x="1530" y="5103"/>
                    <a:pt x="1357" y="5037"/>
                    <a:pt x="1225" y="4905"/>
                  </a:cubicBezTo>
                  <a:lnTo>
                    <a:pt x="1052" y="4732"/>
                  </a:lnTo>
                  <a:cubicBezTo>
                    <a:pt x="96" y="3776"/>
                    <a:pt x="745" y="2095"/>
                    <a:pt x="2143" y="2095"/>
                  </a:cubicBezTo>
                  <a:close/>
                  <a:moveTo>
                    <a:pt x="7634" y="1355"/>
                  </a:moveTo>
                  <a:cubicBezTo>
                    <a:pt x="7989" y="1355"/>
                    <a:pt x="8316" y="1537"/>
                    <a:pt x="8498" y="1840"/>
                  </a:cubicBezTo>
                  <a:cubicBezTo>
                    <a:pt x="8609" y="1994"/>
                    <a:pt x="8806" y="2541"/>
                    <a:pt x="9483" y="2892"/>
                  </a:cubicBezTo>
                  <a:cubicBezTo>
                    <a:pt x="9373" y="3272"/>
                    <a:pt x="9474" y="3685"/>
                    <a:pt x="9757" y="3963"/>
                  </a:cubicBezTo>
                  <a:lnTo>
                    <a:pt x="9945" y="4155"/>
                  </a:lnTo>
                  <a:lnTo>
                    <a:pt x="9671" y="4429"/>
                  </a:lnTo>
                  <a:cubicBezTo>
                    <a:pt x="8812" y="3771"/>
                    <a:pt x="7775" y="3430"/>
                    <a:pt x="6727" y="3430"/>
                  </a:cubicBezTo>
                  <a:cubicBezTo>
                    <a:pt x="6123" y="3430"/>
                    <a:pt x="5514" y="3544"/>
                    <a:pt x="4934" y="3776"/>
                  </a:cubicBezTo>
                  <a:cubicBezTo>
                    <a:pt x="4709" y="3865"/>
                    <a:pt x="4803" y="4172"/>
                    <a:pt x="5004" y="4172"/>
                  </a:cubicBezTo>
                  <a:cubicBezTo>
                    <a:pt x="5030" y="4172"/>
                    <a:pt x="5058" y="4167"/>
                    <a:pt x="5088" y="4155"/>
                  </a:cubicBezTo>
                  <a:cubicBezTo>
                    <a:pt x="5630" y="3939"/>
                    <a:pt x="6182" y="3839"/>
                    <a:pt x="6722" y="3839"/>
                  </a:cubicBezTo>
                  <a:cubicBezTo>
                    <a:pt x="9050" y="3839"/>
                    <a:pt x="11146" y="5709"/>
                    <a:pt x="11146" y="8263"/>
                  </a:cubicBezTo>
                  <a:cubicBezTo>
                    <a:pt x="11146" y="10813"/>
                    <a:pt x="9054" y="12685"/>
                    <a:pt x="6729" y="12685"/>
                  </a:cubicBezTo>
                  <a:cubicBezTo>
                    <a:pt x="6175" y="12685"/>
                    <a:pt x="5609" y="12579"/>
                    <a:pt x="5054" y="12351"/>
                  </a:cubicBezTo>
                  <a:cubicBezTo>
                    <a:pt x="1768" y="11011"/>
                    <a:pt x="1297" y="6442"/>
                    <a:pt x="4381" y="4511"/>
                  </a:cubicBezTo>
                  <a:cubicBezTo>
                    <a:pt x="4564" y="4385"/>
                    <a:pt x="4445" y="4132"/>
                    <a:pt x="4267" y="4132"/>
                  </a:cubicBezTo>
                  <a:cubicBezTo>
                    <a:pt x="4235" y="4132"/>
                    <a:pt x="4200" y="4141"/>
                    <a:pt x="4165" y="4160"/>
                  </a:cubicBezTo>
                  <a:cubicBezTo>
                    <a:pt x="4036" y="4247"/>
                    <a:pt x="3906" y="4333"/>
                    <a:pt x="3781" y="4429"/>
                  </a:cubicBezTo>
                  <a:lnTo>
                    <a:pt x="3507" y="4155"/>
                  </a:lnTo>
                  <a:cubicBezTo>
                    <a:pt x="3598" y="4040"/>
                    <a:pt x="4016" y="3786"/>
                    <a:pt x="4016" y="3195"/>
                  </a:cubicBezTo>
                  <a:cubicBezTo>
                    <a:pt x="4016" y="3070"/>
                    <a:pt x="3992" y="2945"/>
                    <a:pt x="3954" y="2825"/>
                  </a:cubicBezTo>
                  <a:cubicBezTo>
                    <a:pt x="4526" y="2474"/>
                    <a:pt x="4698" y="1998"/>
                    <a:pt x="4814" y="1840"/>
                  </a:cubicBezTo>
                  <a:cubicBezTo>
                    <a:pt x="4992" y="1537"/>
                    <a:pt x="5318" y="1355"/>
                    <a:pt x="5674" y="1355"/>
                  </a:cubicBezTo>
                  <a:close/>
                  <a:moveTo>
                    <a:pt x="3449" y="11813"/>
                  </a:moveTo>
                  <a:cubicBezTo>
                    <a:pt x="3728" y="12068"/>
                    <a:pt x="4031" y="12289"/>
                    <a:pt x="4357" y="12471"/>
                  </a:cubicBezTo>
                  <a:lnTo>
                    <a:pt x="3560" y="13269"/>
                  </a:lnTo>
                  <a:cubicBezTo>
                    <a:pt x="3453" y="13367"/>
                    <a:pt x="3318" y="13415"/>
                    <a:pt x="3184" y="13415"/>
                  </a:cubicBezTo>
                  <a:cubicBezTo>
                    <a:pt x="3042" y="13415"/>
                    <a:pt x="2900" y="13361"/>
                    <a:pt x="2791" y="13254"/>
                  </a:cubicBezTo>
                  <a:cubicBezTo>
                    <a:pt x="2585" y="13043"/>
                    <a:pt x="2575" y="12707"/>
                    <a:pt x="2777" y="12486"/>
                  </a:cubicBezTo>
                  <a:lnTo>
                    <a:pt x="3449" y="11813"/>
                  </a:lnTo>
                  <a:close/>
                  <a:moveTo>
                    <a:pt x="10007" y="11808"/>
                  </a:moveTo>
                  <a:lnTo>
                    <a:pt x="10680" y="12486"/>
                  </a:lnTo>
                  <a:cubicBezTo>
                    <a:pt x="10910" y="12702"/>
                    <a:pt x="10920" y="13062"/>
                    <a:pt x="10694" y="13283"/>
                  </a:cubicBezTo>
                  <a:cubicBezTo>
                    <a:pt x="10586" y="13391"/>
                    <a:pt x="10444" y="13445"/>
                    <a:pt x="10303" y="13445"/>
                  </a:cubicBezTo>
                  <a:cubicBezTo>
                    <a:pt x="10156" y="13445"/>
                    <a:pt x="10009" y="13386"/>
                    <a:pt x="9901" y="13269"/>
                  </a:cubicBezTo>
                  <a:lnTo>
                    <a:pt x="9104" y="12471"/>
                  </a:lnTo>
                  <a:cubicBezTo>
                    <a:pt x="9430" y="12284"/>
                    <a:pt x="9733" y="12063"/>
                    <a:pt x="10007" y="11808"/>
                  </a:cubicBezTo>
                  <a:close/>
                  <a:moveTo>
                    <a:pt x="5674" y="0"/>
                  </a:moveTo>
                  <a:cubicBezTo>
                    <a:pt x="4843" y="0"/>
                    <a:pt x="4079" y="437"/>
                    <a:pt x="3651" y="1148"/>
                  </a:cubicBezTo>
                  <a:lnTo>
                    <a:pt x="3478" y="1432"/>
                  </a:lnTo>
                  <a:cubicBezTo>
                    <a:pt x="3296" y="1742"/>
                    <a:pt x="2998" y="1774"/>
                    <a:pt x="2837" y="1774"/>
                  </a:cubicBezTo>
                  <a:cubicBezTo>
                    <a:pt x="2794" y="1774"/>
                    <a:pt x="2761" y="1772"/>
                    <a:pt x="2742" y="1772"/>
                  </a:cubicBezTo>
                  <a:cubicBezTo>
                    <a:pt x="2736" y="1772"/>
                    <a:pt x="2732" y="1772"/>
                    <a:pt x="2729" y="1773"/>
                  </a:cubicBezTo>
                  <a:cubicBezTo>
                    <a:pt x="2533" y="1710"/>
                    <a:pt x="2334" y="1680"/>
                    <a:pt x="2137" y="1680"/>
                  </a:cubicBezTo>
                  <a:cubicBezTo>
                    <a:pt x="1469" y="1680"/>
                    <a:pt x="830" y="2026"/>
                    <a:pt x="466" y="2623"/>
                  </a:cubicBezTo>
                  <a:cubicBezTo>
                    <a:pt x="0" y="3392"/>
                    <a:pt x="120" y="4381"/>
                    <a:pt x="759" y="5020"/>
                  </a:cubicBezTo>
                  <a:cubicBezTo>
                    <a:pt x="855" y="5092"/>
                    <a:pt x="1119" y="5515"/>
                    <a:pt x="1701" y="5515"/>
                  </a:cubicBezTo>
                  <a:cubicBezTo>
                    <a:pt x="2253" y="5515"/>
                    <a:pt x="2522" y="5126"/>
                    <a:pt x="2575" y="5087"/>
                  </a:cubicBezTo>
                  <a:lnTo>
                    <a:pt x="2859" y="5371"/>
                  </a:lnTo>
                  <a:cubicBezTo>
                    <a:pt x="1403" y="7321"/>
                    <a:pt x="1682" y="9973"/>
                    <a:pt x="3161" y="11520"/>
                  </a:cubicBezTo>
                  <a:lnTo>
                    <a:pt x="2484" y="12197"/>
                  </a:lnTo>
                  <a:cubicBezTo>
                    <a:pt x="1883" y="12798"/>
                    <a:pt x="2306" y="13840"/>
                    <a:pt x="3166" y="13840"/>
                  </a:cubicBezTo>
                  <a:cubicBezTo>
                    <a:pt x="3421" y="13840"/>
                    <a:pt x="3666" y="13739"/>
                    <a:pt x="3848" y="13557"/>
                  </a:cubicBezTo>
                  <a:lnTo>
                    <a:pt x="4742" y="12663"/>
                  </a:lnTo>
                  <a:cubicBezTo>
                    <a:pt x="5373" y="12949"/>
                    <a:pt x="6051" y="13092"/>
                    <a:pt x="6728" y="13092"/>
                  </a:cubicBezTo>
                  <a:cubicBezTo>
                    <a:pt x="7406" y="13092"/>
                    <a:pt x="8083" y="12949"/>
                    <a:pt x="8715" y="12663"/>
                  </a:cubicBezTo>
                  <a:lnTo>
                    <a:pt x="9603" y="13557"/>
                  </a:lnTo>
                  <a:cubicBezTo>
                    <a:pt x="9786" y="13739"/>
                    <a:pt x="10031" y="13840"/>
                    <a:pt x="10286" y="13840"/>
                  </a:cubicBezTo>
                  <a:cubicBezTo>
                    <a:pt x="11141" y="13840"/>
                    <a:pt x="11578" y="12803"/>
                    <a:pt x="10968" y="12193"/>
                  </a:cubicBezTo>
                  <a:lnTo>
                    <a:pt x="10295" y="11520"/>
                  </a:lnTo>
                  <a:cubicBezTo>
                    <a:pt x="11857" y="9805"/>
                    <a:pt x="11981" y="7225"/>
                    <a:pt x="10593" y="5366"/>
                  </a:cubicBezTo>
                  <a:lnTo>
                    <a:pt x="10872" y="5087"/>
                  </a:lnTo>
                  <a:cubicBezTo>
                    <a:pt x="10934" y="5131"/>
                    <a:pt x="11189" y="5510"/>
                    <a:pt x="11751" y="5510"/>
                  </a:cubicBezTo>
                  <a:cubicBezTo>
                    <a:pt x="12039" y="5510"/>
                    <a:pt x="12313" y="5400"/>
                    <a:pt x="12519" y="5193"/>
                  </a:cubicBezTo>
                  <a:cubicBezTo>
                    <a:pt x="12568" y="5126"/>
                    <a:pt x="13379" y="4540"/>
                    <a:pt x="13255" y="3425"/>
                  </a:cubicBezTo>
                  <a:cubicBezTo>
                    <a:pt x="13241" y="3299"/>
                    <a:pt x="13147" y="3240"/>
                    <a:pt x="13053" y="3240"/>
                  </a:cubicBezTo>
                  <a:cubicBezTo>
                    <a:pt x="12942" y="3240"/>
                    <a:pt x="12831" y="3321"/>
                    <a:pt x="12846" y="3469"/>
                  </a:cubicBezTo>
                  <a:cubicBezTo>
                    <a:pt x="12947" y="4367"/>
                    <a:pt x="12284" y="4823"/>
                    <a:pt x="12231" y="4905"/>
                  </a:cubicBezTo>
                  <a:cubicBezTo>
                    <a:pt x="12099" y="5035"/>
                    <a:pt x="11926" y="5099"/>
                    <a:pt x="11753" y="5099"/>
                  </a:cubicBezTo>
                  <a:cubicBezTo>
                    <a:pt x="11580" y="5099"/>
                    <a:pt x="11407" y="5035"/>
                    <a:pt x="11275" y="4905"/>
                  </a:cubicBezTo>
                  <a:lnTo>
                    <a:pt x="10045" y="3675"/>
                  </a:lnTo>
                  <a:cubicBezTo>
                    <a:pt x="9781" y="3411"/>
                    <a:pt x="9781" y="2983"/>
                    <a:pt x="10045" y="2719"/>
                  </a:cubicBezTo>
                  <a:cubicBezTo>
                    <a:pt x="10137" y="2657"/>
                    <a:pt x="10511" y="2095"/>
                    <a:pt x="11314" y="2095"/>
                  </a:cubicBezTo>
                  <a:cubicBezTo>
                    <a:pt x="11833" y="2095"/>
                    <a:pt x="12323" y="2354"/>
                    <a:pt x="12606" y="2791"/>
                  </a:cubicBezTo>
                  <a:cubicBezTo>
                    <a:pt x="12650" y="2859"/>
                    <a:pt x="12711" y="2888"/>
                    <a:pt x="12772" y="2888"/>
                  </a:cubicBezTo>
                  <a:cubicBezTo>
                    <a:pt x="12916" y="2888"/>
                    <a:pt x="13057" y="2728"/>
                    <a:pt x="12952" y="2565"/>
                  </a:cubicBezTo>
                  <a:cubicBezTo>
                    <a:pt x="12583" y="2005"/>
                    <a:pt x="11962" y="1682"/>
                    <a:pt x="11315" y="1682"/>
                  </a:cubicBezTo>
                  <a:cubicBezTo>
                    <a:pt x="11120" y="1682"/>
                    <a:pt x="10922" y="1711"/>
                    <a:pt x="10728" y="1773"/>
                  </a:cubicBezTo>
                  <a:lnTo>
                    <a:pt x="10425" y="1773"/>
                  </a:lnTo>
                  <a:cubicBezTo>
                    <a:pt x="10180" y="1773"/>
                    <a:pt x="9949" y="1643"/>
                    <a:pt x="9824" y="1432"/>
                  </a:cubicBezTo>
                  <a:lnTo>
                    <a:pt x="9651" y="1148"/>
                  </a:lnTo>
                  <a:cubicBezTo>
                    <a:pt x="9229" y="437"/>
                    <a:pt x="8460" y="5"/>
                    <a:pt x="7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1" name="Google Shape;1091;p38">
            <a:hlinkClick r:id="rId3" action="ppaction://hlinksldjump"/>
          </p:cNvPr>
          <p:cNvSpPr/>
          <p:nvPr/>
        </p:nvSpPr>
        <p:spPr>
          <a:xfrm>
            <a:off x="4855177" y="1626085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sym typeface="Coiny"/>
              </a:rPr>
              <a:t>je vyžiarená častica totožná s jadrom hélia</a:t>
            </a:r>
            <a:endParaRPr lang="sk-SK" sz="1600" dirty="0">
              <a:solidFill>
                <a:schemeClr val="dk1"/>
              </a:solidFill>
              <a:latin typeface="Inconsolata"/>
              <a:ea typeface="Inconsolata"/>
            </a:endParaRPr>
          </a:p>
        </p:txBody>
      </p:sp>
      <p:sp>
        <p:nvSpPr>
          <p:cNvPr id="1092" name="Google Shape;1092;p38">
            <a:hlinkClick r:id="rId3" action="ppaction://hlinksldjump"/>
          </p:cNvPr>
          <p:cNvSpPr/>
          <p:nvPr/>
        </p:nvSpPr>
        <p:spPr>
          <a:xfrm>
            <a:off x="5001694" y="1690989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3" name="Google Shape;1093;p38">
            <a:hlinkClick r:id="rId3" action="ppaction://hlinksldjump"/>
          </p:cNvPr>
          <p:cNvSpPr/>
          <p:nvPr/>
        </p:nvSpPr>
        <p:spPr>
          <a:xfrm>
            <a:off x="4855175" y="2875360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je podobnosť s viditeľným spektrom</a:t>
            </a:r>
            <a:endParaRPr lang="sk-SK" dirty="0">
              <a:solidFill>
                <a:schemeClr val="dk1"/>
              </a:solidFill>
            </a:endParaRPr>
          </a:p>
        </p:txBody>
      </p:sp>
      <p:sp>
        <p:nvSpPr>
          <p:cNvPr id="1094" name="Google Shape;1094;p38">
            <a:hlinkClick r:id="rId3" action="ppaction://hlinksldjump"/>
          </p:cNvPr>
          <p:cNvSpPr/>
          <p:nvPr/>
        </p:nvSpPr>
        <p:spPr>
          <a:xfrm>
            <a:off x="4999166" y="2973205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5" name="Google Shape;1095;p38">
            <a:hlinkClick r:id="rId4" action="ppaction://hlinksldjump"/>
          </p:cNvPr>
          <p:cNvSpPr/>
          <p:nvPr/>
        </p:nvSpPr>
        <p:spPr>
          <a:xfrm>
            <a:off x="4855177" y="2256110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je vyžiarené </a:t>
            </a:r>
            <a:r>
              <a:rPr lang="sk-SK" dirty="0" err="1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antineutríno</a:t>
            </a:r>
            <a:r>
              <a:rPr lang="sk-SK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 s pomerne veľkou hmotnosťou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96" name="Google Shape;1096;p38">
            <a:hlinkClick r:id="rId4" action="ppaction://hlinksldjump"/>
          </p:cNvPr>
          <p:cNvSpPr/>
          <p:nvPr/>
        </p:nvSpPr>
        <p:spPr>
          <a:xfrm>
            <a:off x="5001694" y="2326010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7" name="Google Shape;1093;p38">
            <a:hlinkClick r:id="rId3" action="ppaction://hlinksldjump"/>
            <a:extLst>
              <a:ext uri="{FF2B5EF4-FFF2-40B4-BE49-F238E27FC236}">
                <a16:creationId xmlns:a16="http://schemas.microsoft.com/office/drawing/2014/main" id="{C4219020-75BB-7098-6BAE-20204AD54FC1}"/>
              </a:ext>
            </a:extLst>
          </p:cNvPr>
          <p:cNvSpPr/>
          <p:nvPr/>
        </p:nvSpPr>
        <p:spPr>
          <a:xfrm>
            <a:off x="4855175" y="3505385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solidFill>
                  <a:schemeClr val="dk1"/>
                </a:solidFill>
                <a:latin typeface="Inconsolata"/>
                <a:ea typeface="Inconsolata"/>
                <a:sym typeface="Inconsolata"/>
              </a:rPr>
              <a:t>je vyžiarený elektrón z jadra nazývaný beta častica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8" name="Google Shape;1094;p38">
            <a:hlinkClick r:id="rId5" action="ppaction://hlinksldjump"/>
            <a:extLst>
              <a:ext uri="{FF2B5EF4-FFF2-40B4-BE49-F238E27FC236}">
                <a16:creationId xmlns:a16="http://schemas.microsoft.com/office/drawing/2014/main" id="{35DE0F84-7AEC-2CD0-2C6A-E1A42AA4D851}"/>
              </a:ext>
            </a:extLst>
          </p:cNvPr>
          <p:cNvSpPr/>
          <p:nvPr/>
        </p:nvSpPr>
        <p:spPr>
          <a:xfrm>
            <a:off x="4959597" y="3575285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D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42217519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38"/>
          <p:cNvSpPr/>
          <p:nvPr/>
        </p:nvSpPr>
        <p:spPr>
          <a:xfrm>
            <a:off x="986125" y="1880525"/>
            <a:ext cx="3302700" cy="2123400"/>
          </a:xfrm>
          <a:prstGeom prst="roundRect">
            <a:avLst>
              <a:gd name="adj" fmla="val 12107"/>
            </a:avLst>
          </a:prstGeom>
          <a:solidFill>
            <a:schemeClr val="accen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411475" rIns="2743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200" b="1" dirty="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Pri beta žiarení</a:t>
            </a:r>
            <a:endParaRPr sz="2200" b="1" dirty="0"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073" name="Google Shape;1073;p38"/>
          <p:cNvSpPr/>
          <p:nvPr/>
        </p:nvSpPr>
        <p:spPr>
          <a:xfrm>
            <a:off x="2311525" y="1554587"/>
            <a:ext cx="651900" cy="6519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4" name="Google Shape;1074;p38"/>
          <p:cNvGrpSpPr/>
          <p:nvPr/>
        </p:nvGrpSpPr>
        <p:grpSpPr>
          <a:xfrm>
            <a:off x="2435354" y="1671452"/>
            <a:ext cx="404243" cy="418171"/>
            <a:chOff x="2718534" y="1784068"/>
            <a:chExt cx="404243" cy="418171"/>
          </a:xfrm>
        </p:grpSpPr>
        <p:sp>
          <p:nvSpPr>
            <p:cNvPr id="1075" name="Google Shape;1075;p38"/>
            <p:cNvSpPr/>
            <p:nvPr/>
          </p:nvSpPr>
          <p:spPr>
            <a:xfrm>
              <a:off x="2773671" y="1790292"/>
              <a:ext cx="296256" cy="81904"/>
            </a:xfrm>
            <a:custGeom>
              <a:avLst/>
              <a:gdLst/>
              <a:ahLst/>
              <a:cxnLst/>
              <a:rect l="l" t="t" r="r" b="b"/>
              <a:pathLst>
                <a:path w="9806" h="2711" extrusionOk="0">
                  <a:moveTo>
                    <a:pt x="3849" y="1"/>
                  </a:moveTo>
                  <a:cubicBezTo>
                    <a:pt x="3090" y="1"/>
                    <a:pt x="2393" y="399"/>
                    <a:pt x="2004" y="1048"/>
                  </a:cubicBezTo>
                  <a:lnTo>
                    <a:pt x="1831" y="1331"/>
                  </a:lnTo>
                  <a:cubicBezTo>
                    <a:pt x="1668" y="1605"/>
                    <a:pt x="1375" y="1768"/>
                    <a:pt x="1058" y="1773"/>
                  </a:cubicBezTo>
                  <a:lnTo>
                    <a:pt x="471" y="1773"/>
                  </a:lnTo>
                  <a:cubicBezTo>
                    <a:pt x="212" y="1773"/>
                    <a:pt x="1" y="1980"/>
                    <a:pt x="1" y="2239"/>
                  </a:cubicBezTo>
                  <a:cubicBezTo>
                    <a:pt x="1" y="2499"/>
                    <a:pt x="212" y="2710"/>
                    <a:pt x="471" y="2710"/>
                  </a:cubicBezTo>
                  <a:lnTo>
                    <a:pt x="1058" y="2710"/>
                  </a:lnTo>
                  <a:cubicBezTo>
                    <a:pt x="1706" y="2710"/>
                    <a:pt x="2307" y="2369"/>
                    <a:pt x="2638" y="1816"/>
                  </a:cubicBezTo>
                  <a:lnTo>
                    <a:pt x="2811" y="1528"/>
                  </a:lnTo>
                  <a:cubicBezTo>
                    <a:pt x="3027" y="1163"/>
                    <a:pt x="3421" y="942"/>
                    <a:pt x="3849" y="937"/>
                  </a:cubicBezTo>
                  <a:lnTo>
                    <a:pt x="5814" y="937"/>
                  </a:lnTo>
                  <a:cubicBezTo>
                    <a:pt x="6236" y="942"/>
                    <a:pt x="6630" y="1163"/>
                    <a:pt x="6851" y="1528"/>
                  </a:cubicBezTo>
                  <a:lnTo>
                    <a:pt x="7019" y="1816"/>
                  </a:lnTo>
                  <a:cubicBezTo>
                    <a:pt x="7356" y="2369"/>
                    <a:pt x="7951" y="2710"/>
                    <a:pt x="8600" y="2710"/>
                  </a:cubicBezTo>
                  <a:lnTo>
                    <a:pt x="9335" y="2710"/>
                  </a:lnTo>
                  <a:cubicBezTo>
                    <a:pt x="9594" y="2710"/>
                    <a:pt x="9806" y="2499"/>
                    <a:pt x="9806" y="2239"/>
                  </a:cubicBezTo>
                  <a:cubicBezTo>
                    <a:pt x="9806" y="1980"/>
                    <a:pt x="9594" y="1773"/>
                    <a:pt x="9335" y="1773"/>
                  </a:cubicBezTo>
                  <a:lnTo>
                    <a:pt x="8600" y="1773"/>
                  </a:lnTo>
                  <a:cubicBezTo>
                    <a:pt x="8283" y="1773"/>
                    <a:pt x="7990" y="1605"/>
                    <a:pt x="7826" y="1331"/>
                  </a:cubicBezTo>
                  <a:lnTo>
                    <a:pt x="7654" y="1048"/>
                  </a:lnTo>
                  <a:cubicBezTo>
                    <a:pt x="7264" y="399"/>
                    <a:pt x="6563" y="1"/>
                    <a:pt x="5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8"/>
            <p:cNvSpPr/>
            <p:nvPr/>
          </p:nvSpPr>
          <p:spPr>
            <a:xfrm>
              <a:off x="2776148" y="1890716"/>
              <a:ext cx="80001" cy="77221"/>
            </a:xfrm>
            <a:custGeom>
              <a:avLst/>
              <a:gdLst/>
              <a:ahLst/>
              <a:cxnLst/>
              <a:rect l="l" t="t" r="r" b="b"/>
              <a:pathLst>
                <a:path w="2648" h="2556" extrusionOk="0">
                  <a:moveTo>
                    <a:pt x="500" y="1"/>
                  </a:moveTo>
                  <a:cubicBezTo>
                    <a:pt x="383" y="1"/>
                    <a:pt x="267" y="44"/>
                    <a:pt x="178" y="131"/>
                  </a:cubicBezTo>
                  <a:cubicBezTo>
                    <a:pt x="0" y="308"/>
                    <a:pt x="0" y="597"/>
                    <a:pt x="178" y="774"/>
                  </a:cubicBezTo>
                  <a:lnTo>
                    <a:pt x="1826" y="2422"/>
                  </a:lnTo>
                  <a:cubicBezTo>
                    <a:pt x="1915" y="2511"/>
                    <a:pt x="2031" y="2555"/>
                    <a:pt x="2148" y="2555"/>
                  </a:cubicBezTo>
                  <a:cubicBezTo>
                    <a:pt x="2264" y="2555"/>
                    <a:pt x="2381" y="2511"/>
                    <a:pt x="2470" y="2422"/>
                  </a:cubicBezTo>
                  <a:cubicBezTo>
                    <a:pt x="2647" y="2244"/>
                    <a:pt x="2647" y="1961"/>
                    <a:pt x="2470" y="1783"/>
                  </a:cubicBezTo>
                  <a:lnTo>
                    <a:pt x="822" y="131"/>
                  </a:lnTo>
                  <a:cubicBezTo>
                    <a:pt x="733" y="44"/>
                    <a:pt x="616" y="1"/>
                    <a:pt x="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8"/>
            <p:cNvSpPr/>
            <p:nvPr/>
          </p:nvSpPr>
          <p:spPr>
            <a:xfrm>
              <a:off x="2987479" y="1890625"/>
              <a:ext cx="80001" cy="77312"/>
            </a:xfrm>
            <a:custGeom>
              <a:avLst/>
              <a:gdLst/>
              <a:ahLst/>
              <a:cxnLst/>
              <a:rect l="l" t="t" r="r" b="b"/>
              <a:pathLst>
                <a:path w="2648" h="2559" extrusionOk="0">
                  <a:moveTo>
                    <a:pt x="2150" y="1"/>
                  </a:moveTo>
                  <a:cubicBezTo>
                    <a:pt x="2032" y="1"/>
                    <a:pt x="1915" y="47"/>
                    <a:pt x="1826" y="138"/>
                  </a:cubicBezTo>
                  <a:lnTo>
                    <a:pt x="178" y="1786"/>
                  </a:lnTo>
                  <a:cubicBezTo>
                    <a:pt x="0" y="1964"/>
                    <a:pt x="0" y="2247"/>
                    <a:pt x="178" y="2425"/>
                  </a:cubicBezTo>
                  <a:cubicBezTo>
                    <a:pt x="267" y="2514"/>
                    <a:pt x="382" y="2558"/>
                    <a:pt x="498" y="2558"/>
                  </a:cubicBezTo>
                  <a:cubicBezTo>
                    <a:pt x="614" y="2558"/>
                    <a:pt x="730" y="2514"/>
                    <a:pt x="822" y="2425"/>
                  </a:cubicBezTo>
                  <a:lnTo>
                    <a:pt x="2469" y="777"/>
                  </a:lnTo>
                  <a:cubicBezTo>
                    <a:pt x="2647" y="600"/>
                    <a:pt x="2647" y="311"/>
                    <a:pt x="2469" y="134"/>
                  </a:cubicBezTo>
                  <a:cubicBezTo>
                    <a:pt x="2381" y="45"/>
                    <a:pt x="2265" y="1"/>
                    <a:pt x="2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8"/>
            <p:cNvSpPr/>
            <p:nvPr/>
          </p:nvSpPr>
          <p:spPr>
            <a:xfrm>
              <a:off x="2789048" y="2099358"/>
              <a:ext cx="101058" cy="9658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2514" y="1"/>
                  </a:moveTo>
                  <a:cubicBezTo>
                    <a:pt x="2320" y="1"/>
                    <a:pt x="2127" y="75"/>
                    <a:pt x="1980" y="224"/>
                  </a:cubicBezTo>
                  <a:lnTo>
                    <a:pt x="299" y="1906"/>
                  </a:lnTo>
                  <a:cubicBezTo>
                    <a:pt x="1" y="2199"/>
                    <a:pt x="1" y="2679"/>
                    <a:pt x="299" y="2977"/>
                  </a:cubicBezTo>
                  <a:cubicBezTo>
                    <a:pt x="445" y="3123"/>
                    <a:pt x="639" y="3197"/>
                    <a:pt x="833" y="3197"/>
                  </a:cubicBezTo>
                  <a:cubicBezTo>
                    <a:pt x="1027" y="3197"/>
                    <a:pt x="1221" y="3123"/>
                    <a:pt x="1370" y="2977"/>
                  </a:cubicBezTo>
                  <a:lnTo>
                    <a:pt x="3051" y="1295"/>
                  </a:lnTo>
                  <a:cubicBezTo>
                    <a:pt x="3345" y="998"/>
                    <a:pt x="3345" y="517"/>
                    <a:pt x="3051" y="224"/>
                  </a:cubicBezTo>
                  <a:cubicBezTo>
                    <a:pt x="2903" y="75"/>
                    <a:pt x="2708" y="1"/>
                    <a:pt x="2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8"/>
            <p:cNvSpPr/>
            <p:nvPr/>
          </p:nvSpPr>
          <p:spPr>
            <a:xfrm>
              <a:off x="2953491" y="2099358"/>
              <a:ext cx="101058" cy="9658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831" y="1"/>
                  </a:moveTo>
                  <a:cubicBezTo>
                    <a:pt x="637" y="1"/>
                    <a:pt x="443" y="75"/>
                    <a:pt x="294" y="224"/>
                  </a:cubicBezTo>
                  <a:cubicBezTo>
                    <a:pt x="1" y="517"/>
                    <a:pt x="1" y="998"/>
                    <a:pt x="294" y="1295"/>
                  </a:cubicBezTo>
                  <a:lnTo>
                    <a:pt x="1975" y="2977"/>
                  </a:lnTo>
                  <a:cubicBezTo>
                    <a:pt x="2124" y="3123"/>
                    <a:pt x="2319" y="3197"/>
                    <a:pt x="2513" y="3197"/>
                  </a:cubicBezTo>
                  <a:cubicBezTo>
                    <a:pt x="2707" y="3197"/>
                    <a:pt x="2900" y="3123"/>
                    <a:pt x="3047" y="2977"/>
                  </a:cubicBezTo>
                  <a:cubicBezTo>
                    <a:pt x="3345" y="2679"/>
                    <a:pt x="3345" y="2199"/>
                    <a:pt x="3047" y="1906"/>
                  </a:cubicBezTo>
                  <a:lnTo>
                    <a:pt x="1365" y="224"/>
                  </a:lnTo>
                  <a:cubicBezTo>
                    <a:pt x="1219" y="75"/>
                    <a:pt x="1025" y="1"/>
                    <a:pt x="8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8"/>
            <p:cNvSpPr/>
            <p:nvPr/>
          </p:nvSpPr>
          <p:spPr>
            <a:xfrm>
              <a:off x="2781949" y="1893918"/>
              <a:ext cx="279579" cy="279579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"/>
                  </a:moveTo>
                  <a:cubicBezTo>
                    <a:pt x="2076" y="1"/>
                    <a:pt x="0" y="2071"/>
                    <a:pt x="0" y="4627"/>
                  </a:cubicBezTo>
                  <a:cubicBezTo>
                    <a:pt x="0" y="7183"/>
                    <a:pt x="2076" y="9253"/>
                    <a:pt x="4627" y="9253"/>
                  </a:cubicBezTo>
                  <a:cubicBezTo>
                    <a:pt x="7183" y="9253"/>
                    <a:pt x="9253" y="7183"/>
                    <a:pt x="9253" y="4627"/>
                  </a:cubicBezTo>
                  <a:cubicBezTo>
                    <a:pt x="9253" y="2071"/>
                    <a:pt x="7183" y="1"/>
                    <a:pt x="4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2807206" y="1920625"/>
              <a:ext cx="240093" cy="226105"/>
            </a:xfrm>
            <a:custGeom>
              <a:avLst/>
              <a:gdLst/>
              <a:ahLst/>
              <a:cxnLst/>
              <a:rect l="l" t="t" r="r" b="b"/>
              <a:pathLst>
                <a:path w="7947" h="7484" extrusionOk="0">
                  <a:moveTo>
                    <a:pt x="3790" y="0"/>
                  </a:moveTo>
                  <a:cubicBezTo>
                    <a:pt x="3347" y="0"/>
                    <a:pt x="2900" y="79"/>
                    <a:pt x="2470" y="241"/>
                  </a:cubicBezTo>
                  <a:cubicBezTo>
                    <a:pt x="1057" y="774"/>
                    <a:pt x="101" y="2110"/>
                    <a:pt x="48" y="3623"/>
                  </a:cubicBezTo>
                  <a:cubicBezTo>
                    <a:pt x="0" y="5136"/>
                    <a:pt x="870" y="6529"/>
                    <a:pt x="2249" y="7154"/>
                  </a:cubicBezTo>
                  <a:cubicBezTo>
                    <a:pt x="2742" y="7375"/>
                    <a:pt x="3266" y="7483"/>
                    <a:pt x="3786" y="7483"/>
                  </a:cubicBezTo>
                  <a:cubicBezTo>
                    <a:pt x="4720" y="7483"/>
                    <a:pt x="5642" y="7135"/>
                    <a:pt x="6351" y="6472"/>
                  </a:cubicBezTo>
                  <a:cubicBezTo>
                    <a:pt x="7869" y="5059"/>
                    <a:pt x="7946" y="2686"/>
                    <a:pt x="6524" y="1187"/>
                  </a:cubicBezTo>
                  <a:cubicBezTo>
                    <a:pt x="5802" y="414"/>
                    <a:pt x="4806" y="0"/>
                    <a:pt x="3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2905182" y="1948934"/>
              <a:ext cx="30484" cy="108732"/>
            </a:xfrm>
            <a:custGeom>
              <a:avLst/>
              <a:gdLst/>
              <a:ahLst/>
              <a:cxnLst/>
              <a:rect l="l" t="t" r="r" b="b"/>
              <a:pathLst>
                <a:path w="1009" h="3599" extrusionOk="0">
                  <a:moveTo>
                    <a:pt x="505" y="0"/>
                  </a:moveTo>
                  <a:cubicBezTo>
                    <a:pt x="226" y="0"/>
                    <a:pt x="0" y="226"/>
                    <a:pt x="0" y="505"/>
                  </a:cubicBezTo>
                  <a:lnTo>
                    <a:pt x="0" y="3094"/>
                  </a:lnTo>
                  <a:cubicBezTo>
                    <a:pt x="0" y="3373"/>
                    <a:pt x="226" y="3599"/>
                    <a:pt x="505" y="3599"/>
                  </a:cubicBezTo>
                  <a:cubicBezTo>
                    <a:pt x="783" y="3599"/>
                    <a:pt x="1009" y="3373"/>
                    <a:pt x="1009" y="3094"/>
                  </a:cubicBezTo>
                  <a:lnTo>
                    <a:pt x="1009" y="505"/>
                  </a:lnTo>
                  <a:cubicBezTo>
                    <a:pt x="1009" y="226"/>
                    <a:pt x="783" y="0"/>
                    <a:pt x="5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2903732" y="2027786"/>
              <a:ext cx="75499" cy="72508"/>
            </a:xfrm>
            <a:custGeom>
              <a:avLst/>
              <a:gdLst/>
              <a:ahLst/>
              <a:cxnLst/>
              <a:rect l="l" t="t" r="r" b="b"/>
              <a:pathLst>
                <a:path w="2499" h="2400" extrusionOk="0">
                  <a:moveTo>
                    <a:pt x="553" y="0"/>
                  </a:moveTo>
                  <a:cubicBezTo>
                    <a:pt x="424" y="0"/>
                    <a:pt x="296" y="49"/>
                    <a:pt x="197" y="148"/>
                  </a:cubicBezTo>
                  <a:cubicBezTo>
                    <a:pt x="0" y="345"/>
                    <a:pt x="0" y="667"/>
                    <a:pt x="197" y="864"/>
                  </a:cubicBezTo>
                  <a:lnTo>
                    <a:pt x="1590" y="2252"/>
                  </a:lnTo>
                  <a:cubicBezTo>
                    <a:pt x="1689" y="2351"/>
                    <a:pt x="1817" y="2400"/>
                    <a:pt x="1946" y="2400"/>
                  </a:cubicBezTo>
                  <a:cubicBezTo>
                    <a:pt x="2074" y="2400"/>
                    <a:pt x="2203" y="2351"/>
                    <a:pt x="2301" y="2252"/>
                  </a:cubicBezTo>
                  <a:cubicBezTo>
                    <a:pt x="2498" y="2055"/>
                    <a:pt x="2498" y="1738"/>
                    <a:pt x="2301" y="1541"/>
                  </a:cubicBezTo>
                  <a:lnTo>
                    <a:pt x="908" y="148"/>
                  </a:lnTo>
                  <a:cubicBezTo>
                    <a:pt x="810" y="49"/>
                    <a:pt x="681" y="0"/>
                    <a:pt x="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3007207" y="1841229"/>
              <a:ext cx="111058" cy="103233"/>
            </a:xfrm>
            <a:custGeom>
              <a:avLst/>
              <a:gdLst/>
              <a:ahLst/>
              <a:cxnLst/>
              <a:rect l="l" t="t" r="r" b="b"/>
              <a:pathLst>
                <a:path w="3676" h="3417" extrusionOk="0">
                  <a:moveTo>
                    <a:pt x="1760" y="1"/>
                  </a:moveTo>
                  <a:cubicBezTo>
                    <a:pt x="1307" y="1"/>
                    <a:pt x="858" y="174"/>
                    <a:pt x="519" y="510"/>
                  </a:cubicBezTo>
                  <a:lnTo>
                    <a:pt x="346" y="683"/>
                  </a:lnTo>
                  <a:cubicBezTo>
                    <a:pt x="0" y="1029"/>
                    <a:pt x="0" y="1586"/>
                    <a:pt x="346" y="1927"/>
                  </a:cubicBezTo>
                  <a:lnTo>
                    <a:pt x="1576" y="3157"/>
                  </a:lnTo>
                  <a:cubicBezTo>
                    <a:pt x="1745" y="3326"/>
                    <a:pt x="1970" y="3416"/>
                    <a:pt x="2197" y="3416"/>
                  </a:cubicBezTo>
                  <a:cubicBezTo>
                    <a:pt x="2305" y="3416"/>
                    <a:pt x="2414" y="3396"/>
                    <a:pt x="2518" y="3354"/>
                  </a:cubicBezTo>
                  <a:cubicBezTo>
                    <a:pt x="2633" y="3311"/>
                    <a:pt x="2734" y="3243"/>
                    <a:pt x="2820" y="3157"/>
                  </a:cubicBezTo>
                  <a:lnTo>
                    <a:pt x="2998" y="2984"/>
                  </a:lnTo>
                  <a:cubicBezTo>
                    <a:pt x="3675" y="2297"/>
                    <a:pt x="3675" y="1192"/>
                    <a:pt x="2998" y="510"/>
                  </a:cubicBezTo>
                  <a:cubicBezTo>
                    <a:pt x="2916" y="428"/>
                    <a:pt x="2825" y="356"/>
                    <a:pt x="2734" y="294"/>
                  </a:cubicBezTo>
                  <a:cubicBezTo>
                    <a:pt x="2437" y="97"/>
                    <a:pt x="2097" y="1"/>
                    <a:pt x="17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2785151" y="1914372"/>
              <a:ext cx="260123" cy="238733"/>
            </a:xfrm>
            <a:custGeom>
              <a:avLst/>
              <a:gdLst/>
              <a:ahLst/>
              <a:cxnLst/>
              <a:rect l="l" t="t" r="r" b="b"/>
              <a:pathLst>
                <a:path w="8610" h="7902" extrusionOk="0">
                  <a:moveTo>
                    <a:pt x="4580" y="1"/>
                  </a:moveTo>
                  <a:cubicBezTo>
                    <a:pt x="2561" y="1"/>
                    <a:pt x="577" y="1533"/>
                    <a:pt x="577" y="3950"/>
                  </a:cubicBezTo>
                  <a:cubicBezTo>
                    <a:pt x="577" y="6334"/>
                    <a:pt x="2542" y="7902"/>
                    <a:pt x="4570" y="7902"/>
                  </a:cubicBezTo>
                  <a:cubicBezTo>
                    <a:pt x="5603" y="7902"/>
                    <a:pt x="6652" y="7495"/>
                    <a:pt x="7466" y="6583"/>
                  </a:cubicBezTo>
                  <a:cubicBezTo>
                    <a:pt x="7730" y="6285"/>
                    <a:pt x="7951" y="5948"/>
                    <a:pt x="8119" y="5583"/>
                  </a:cubicBezTo>
                  <a:cubicBezTo>
                    <a:pt x="8191" y="5420"/>
                    <a:pt x="8057" y="5292"/>
                    <a:pt x="7922" y="5292"/>
                  </a:cubicBezTo>
                  <a:cubicBezTo>
                    <a:pt x="7851" y="5292"/>
                    <a:pt x="7780" y="5328"/>
                    <a:pt x="7740" y="5415"/>
                  </a:cubicBezTo>
                  <a:cubicBezTo>
                    <a:pt x="7163" y="6674"/>
                    <a:pt x="5909" y="7486"/>
                    <a:pt x="4521" y="7486"/>
                  </a:cubicBezTo>
                  <a:cubicBezTo>
                    <a:pt x="1658" y="7486"/>
                    <a:pt x="0" y="4253"/>
                    <a:pt x="1610" y="1937"/>
                  </a:cubicBezTo>
                  <a:cubicBezTo>
                    <a:pt x="2312" y="926"/>
                    <a:pt x="3418" y="413"/>
                    <a:pt x="4525" y="413"/>
                  </a:cubicBezTo>
                  <a:cubicBezTo>
                    <a:pt x="5622" y="413"/>
                    <a:pt x="6720" y="916"/>
                    <a:pt x="7427" y="1937"/>
                  </a:cubicBezTo>
                  <a:cubicBezTo>
                    <a:pt x="7980" y="2734"/>
                    <a:pt x="8181" y="3729"/>
                    <a:pt x="7980" y="4680"/>
                  </a:cubicBezTo>
                  <a:cubicBezTo>
                    <a:pt x="7946" y="4833"/>
                    <a:pt x="8067" y="4926"/>
                    <a:pt x="8185" y="4926"/>
                  </a:cubicBezTo>
                  <a:cubicBezTo>
                    <a:pt x="8273" y="4926"/>
                    <a:pt x="8359" y="4876"/>
                    <a:pt x="8383" y="4762"/>
                  </a:cubicBezTo>
                  <a:cubicBezTo>
                    <a:pt x="8609" y="3695"/>
                    <a:pt x="8383" y="2581"/>
                    <a:pt x="7759" y="1687"/>
                  </a:cubicBezTo>
                  <a:cubicBezTo>
                    <a:pt x="6944" y="520"/>
                    <a:pt x="5756" y="1"/>
                    <a:pt x="4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2898777" y="1942680"/>
              <a:ext cx="93113" cy="163838"/>
            </a:xfrm>
            <a:custGeom>
              <a:avLst/>
              <a:gdLst/>
              <a:ahLst/>
              <a:cxnLst/>
              <a:rect l="l" t="t" r="r" b="b"/>
              <a:pathLst>
                <a:path w="3082" h="5423" extrusionOk="0">
                  <a:moveTo>
                    <a:pt x="717" y="376"/>
                  </a:moveTo>
                  <a:cubicBezTo>
                    <a:pt x="894" y="376"/>
                    <a:pt x="1034" y="534"/>
                    <a:pt x="1014" y="712"/>
                  </a:cubicBezTo>
                  <a:lnTo>
                    <a:pt x="1014" y="2677"/>
                  </a:lnTo>
                  <a:cubicBezTo>
                    <a:pt x="918" y="2633"/>
                    <a:pt x="816" y="2612"/>
                    <a:pt x="715" y="2612"/>
                  </a:cubicBezTo>
                  <a:cubicBezTo>
                    <a:pt x="613" y="2612"/>
                    <a:pt x="512" y="2633"/>
                    <a:pt x="419" y="2677"/>
                  </a:cubicBezTo>
                  <a:lnTo>
                    <a:pt x="419" y="712"/>
                  </a:lnTo>
                  <a:cubicBezTo>
                    <a:pt x="395" y="534"/>
                    <a:pt x="534" y="376"/>
                    <a:pt x="717" y="376"/>
                  </a:cubicBezTo>
                  <a:close/>
                  <a:moveTo>
                    <a:pt x="751" y="3027"/>
                  </a:moveTo>
                  <a:cubicBezTo>
                    <a:pt x="883" y="3027"/>
                    <a:pt x="921" y="3102"/>
                    <a:pt x="2321" y="4502"/>
                  </a:cubicBezTo>
                  <a:lnTo>
                    <a:pt x="2316" y="4502"/>
                  </a:lnTo>
                  <a:cubicBezTo>
                    <a:pt x="2465" y="4613"/>
                    <a:pt x="2480" y="4824"/>
                    <a:pt x="2350" y="4954"/>
                  </a:cubicBezTo>
                  <a:cubicBezTo>
                    <a:pt x="2291" y="5013"/>
                    <a:pt x="2214" y="5042"/>
                    <a:pt x="2138" y="5042"/>
                  </a:cubicBezTo>
                  <a:cubicBezTo>
                    <a:pt x="2048" y="5042"/>
                    <a:pt x="1958" y="5001"/>
                    <a:pt x="1898" y="4920"/>
                  </a:cubicBezTo>
                  <a:lnTo>
                    <a:pt x="510" y="3537"/>
                  </a:lnTo>
                  <a:cubicBezTo>
                    <a:pt x="327" y="3344"/>
                    <a:pt x="457" y="3032"/>
                    <a:pt x="721" y="3027"/>
                  </a:cubicBezTo>
                  <a:cubicBezTo>
                    <a:pt x="732" y="3027"/>
                    <a:pt x="742" y="3027"/>
                    <a:pt x="751" y="3027"/>
                  </a:cubicBezTo>
                  <a:close/>
                  <a:moveTo>
                    <a:pt x="717" y="1"/>
                  </a:moveTo>
                  <a:cubicBezTo>
                    <a:pt x="327" y="1"/>
                    <a:pt x="6" y="318"/>
                    <a:pt x="6" y="712"/>
                  </a:cubicBezTo>
                  <a:lnTo>
                    <a:pt x="6" y="3306"/>
                  </a:lnTo>
                  <a:cubicBezTo>
                    <a:pt x="1" y="3498"/>
                    <a:pt x="78" y="3685"/>
                    <a:pt x="217" y="3820"/>
                  </a:cubicBezTo>
                  <a:cubicBezTo>
                    <a:pt x="1629" y="5204"/>
                    <a:pt x="1610" y="5285"/>
                    <a:pt x="1865" y="5376"/>
                  </a:cubicBezTo>
                  <a:cubicBezTo>
                    <a:pt x="1953" y="5408"/>
                    <a:pt x="2038" y="5423"/>
                    <a:pt x="2120" y="5423"/>
                  </a:cubicBezTo>
                  <a:cubicBezTo>
                    <a:pt x="2703" y="5423"/>
                    <a:pt x="3081" y="4681"/>
                    <a:pt x="2609" y="4209"/>
                  </a:cubicBezTo>
                  <a:lnTo>
                    <a:pt x="1428" y="3027"/>
                  </a:lnTo>
                  <a:lnTo>
                    <a:pt x="1428" y="712"/>
                  </a:lnTo>
                  <a:cubicBezTo>
                    <a:pt x="1428" y="318"/>
                    <a:pt x="1110" y="1"/>
                    <a:pt x="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2955968" y="209117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2956119" y="2091442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2725211" y="1841138"/>
              <a:ext cx="111061" cy="103327"/>
            </a:xfrm>
            <a:custGeom>
              <a:avLst/>
              <a:gdLst/>
              <a:ahLst/>
              <a:cxnLst/>
              <a:rect l="l" t="t" r="r" b="b"/>
              <a:pathLst>
                <a:path w="3676" h="3420" extrusionOk="0">
                  <a:moveTo>
                    <a:pt x="1922" y="0"/>
                  </a:moveTo>
                  <a:cubicBezTo>
                    <a:pt x="1474" y="0"/>
                    <a:pt x="1026" y="170"/>
                    <a:pt x="682" y="508"/>
                  </a:cubicBezTo>
                  <a:cubicBezTo>
                    <a:pt x="668" y="527"/>
                    <a:pt x="649" y="547"/>
                    <a:pt x="634" y="561"/>
                  </a:cubicBezTo>
                  <a:cubicBezTo>
                    <a:pt x="0" y="1253"/>
                    <a:pt x="24" y="2319"/>
                    <a:pt x="682" y="2987"/>
                  </a:cubicBezTo>
                  <a:lnTo>
                    <a:pt x="860" y="3160"/>
                  </a:lnTo>
                  <a:cubicBezTo>
                    <a:pt x="1031" y="3333"/>
                    <a:pt x="1255" y="3419"/>
                    <a:pt x="1480" y="3419"/>
                  </a:cubicBezTo>
                  <a:cubicBezTo>
                    <a:pt x="1706" y="3419"/>
                    <a:pt x="1931" y="3333"/>
                    <a:pt x="2104" y="3160"/>
                  </a:cubicBezTo>
                  <a:lnTo>
                    <a:pt x="3334" y="1930"/>
                  </a:lnTo>
                  <a:cubicBezTo>
                    <a:pt x="3675" y="1589"/>
                    <a:pt x="3675" y="1032"/>
                    <a:pt x="3334" y="686"/>
                  </a:cubicBezTo>
                  <a:lnTo>
                    <a:pt x="3161" y="508"/>
                  </a:lnTo>
                  <a:cubicBezTo>
                    <a:pt x="2818" y="170"/>
                    <a:pt x="2370" y="0"/>
                    <a:pt x="1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2718534" y="1784068"/>
              <a:ext cx="404243" cy="418171"/>
            </a:xfrm>
            <a:custGeom>
              <a:avLst/>
              <a:gdLst/>
              <a:ahLst/>
              <a:cxnLst/>
              <a:rect l="l" t="t" r="r" b="b"/>
              <a:pathLst>
                <a:path w="13380" h="13841" extrusionOk="0">
                  <a:moveTo>
                    <a:pt x="7634" y="413"/>
                  </a:moveTo>
                  <a:cubicBezTo>
                    <a:pt x="8316" y="413"/>
                    <a:pt x="8950" y="773"/>
                    <a:pt x="9301" y="1360"/>
                  </a:cubicBezTo>
                  <a:cubicBezTo>
                    <a:pt x="9421" y="1508"/>
                    <a:pt x="9546" y="1950"/>
                    <a:pt x="10074" y="2123"/>
                  </a:cubicBezTo>
                  <a:cubicBezTo>
                    <a:pt x="9930" y="2248"/>
                    <a:pt x="9796" y="2383"/>
                    <a:pt x="9671" y="2527"/>
                  </a:cubicBezTo>
                  <a:cubicBezTo>
                    <a:pt x="9113" y="2239"/>
                    <a:pt x="8960" y="1782"/>
                    <a:pt x="8849" y="1629"/>
                  </a:cubicBezTo>
                  <a:cubicBezTo>
                    <a:pt x="8595" y="1201"/>
                    <a:pt x="8133" y="942"/>
                    <a:pt x="7634" y="942"/>
                  </a:cubicBezTo>
                  <a:lnTo>
                    <a:pt x="5674" y="942"/>
                  </a:lnTo>
                  <a:cubicBezTo>
                    <a:pt x="5174" y="942"/>
                    <a:pt x="4713" y="1201"/>
                    <a:pt x="4458" y="1629"/>
                  </a:cubicBezTo>
                  <a:cubicBezTo>
                    <a:pt x="4338" y="1797"/>
                    <a:pt x="4208" y="2181"/>
                    <a:pt x="3738" y="2469"/>
                  </a:cubicBezTo>
                  <a:cubicBezTo>
                    <a:pt x="3723" y="2455"/>
                    <a:pt x="3714" y="2445"/>
                    <a:pt x="3699" y="2431"/>
                  </a:cubicBezTo>
                  <a:lnTo>
                    <a:pt x="3526" y="2258"/>
                  </a:lnTo>
                  <a:cubicBezTo>
                    <a:pt x="3464" y="2195"/>
                    <a:pt x="3401" y="2138"/>
                    <a:pt x="3334" y="2090"/>
                  </a:cubicBezTo>
                  <a:cubicBezTo>
                    <a:pt x="3776" y="1888"/>
                    <a:pt x="3882" y="1523"/>
                    <a:pt x="4007" y="1360"/>
                  </a:cubicBezTo>
                  <a:cubicBezTo>
                    <a:pt x="4357" y="773"/>
                    <a:pt x="4987" y="413"/>
                    <a:pt x="5674" y="413"/>
                  </a:cubicBezTo>
                  <a:close/>
                  <a:moveTo>
                    <a:pt x="3219" y="4444"/>
                  </a:moveTo>
                  <a:lnTo>
                    <a:pt x="3469" y="4694"/>
                  </a:lnTo>
                  <a:cubicBezTo>
                    <a:pt x="3349" y="4804"/>
                    <a:pt x="3228" y="4924"/>
                    <a:pt x="3118" y="5049"/>
                  </a:cubicBezTo>
                  <a:lnTo>
                    <a:pt x="2868" y="4799"/>
                  </a:lnTo>
                  <a:lnTo>
                    <a:pt x="3219" y="4444"/>
                  </a:lnTo>
                  <a:close/>
                  <a:moveTo>
                    <a:pt x="10233" y="4444"/>
                  </a:moveTo>
                  <a:lnTo>
                    <a:pt x="10588" y="4794"/>
                  </a:lnTo>
                  <a:lnTo>
                    <a:pt x="10338" y="5049"/>
                  </a:lnTo>
                  <a:cubicBezTo>
                    <a:pt x="10228" y="4924"/>
                    <a:pt x="10108" y="4804"/>
                    <a:pt x="9988" y="4694"/>
                  </a:cubicBezTo>
                  <a:lnTo>
                    <a:pt x="10233" y="4444"/>
                  </a:lnTo>
                  <a:close/>
                  <a:moveTo>
                    <a:pt x="2143" y="2095"/>
                  </a:moveTo>
                  <a:cubicBezTo>
                    <a:pt x="2959" y="2095"/>
                    <a:pt x="3344" y="2681"/>
                    <a:pt x="3411" y="2719"/>
                  </a:cubicBezTo>
                  <a:cubicBezTo>
                    <a:pt x="3603" y="2916"/>
                    <a:pt x="3661" y="3204"/>
                    <a:pt x="3555" y="3459"/>
                  </a:cubicBezTo>
                  <a:cubicBezTo>
                    <a:pt x="3488" y="3627"/>
                    <a:pt x="3536" y="3545"/>
                    <a:pt x="2181" y="4905"/>
                  </a:cubicBezTo>
                  <a:cubicBezTo>
                    <a:pt x="2049" y="5037"/>
                    <a:pt x="1876" y="5103"/>
                    <a:pt x="1703" y="5103"/>
                  </a:cubicBezTo>
                  <a:cubicBezTo>
                    <a:pt x="1530" y="5103"/>
                    <a:pt x="1357" y="5037"/>
                    <a:pt x="1225" y="4905"/>
                  </a:cubicBezTo>
                  <a:lnTo>
                    <a:pt x="1052" y="4732"/>
                  </a:lnTo>
                  <a:cubicBezTo>
                    <a:pt x="96" y="3776"/>
                    <a:pt x="745" y="2095"/>
                    <a:pt x="2143" y="2095"/>
                  </a:cubicBezTo>
                  <a:close/>
                  <a:moveTo>
                    <a:pt x="7634" y="1355"/>
                  </a:moveTo>
                  <a:cubicBezTo>
                    <a:pt x="7989" y="1355"/>
                    <a:pt x="8316" y="1537"/>
                    <a:pt x="8498" y="1840"/>
                  </a:cubicBezTo>
                  <a:cubicBezTo>
                    <a:pt x="8609" y="1994"/>
                    <a:pt x="8806" y="2541"/>
                    <a:pt x="9483" y="2892"/>
                  </a:cubicBezTo>
                  <a:cubicBezTo>
                    <a:pt x="9373" y="3272"/>
                    <a:pt x="9474" y="3685"/>
                    <a:pt x="9757" y="3963"/>
                  </a:cubicBezTo>
                  <a:lnTo>
                    <a:pt x="9945" y="4155"/>
                  </a:lnTo>
                  <a:lnTo>
                    <a:pt x="9671" y="4429"/>
                  </a:lnTo>
                  <a:cubicBezTo>
                    <a:pt x="8812" y="3771"/>
                    <a:pt x="7775" y="3430"/>
                    <a:pt x="6727" y="3430"/>
                  </a:cubicBezTo>
                  <a:cubicBezTo>
                    <a:pt x="6123" y="3430"/>
                    <a:pt x="5514" y="3544"/>
                    <a:pt x="4934" y="3776"/>
                  </a:cubicBezTo>
                  <a:cubicBezTo>
                    <a:pt x="4709" y="3865"/>
                    <a:pt x="4803" y="4172"/>
                    <a:pt x="5004" y="4172"/>
                  </a:cubicBezTo>
                  <a:cubicBezTo>
                    <a:pt x="5030" y="4172"/>
                    <a:pt x="5058" y="4167"/>
                    <a:pt x="5088" y="4155"/>
                  </a:cubicBezTo>
                  <a:cubicBezTo>
                    <a:pt x="5630" y="3939"/>
                    <a:pt x="6182" y="3839"/>
                    <a:pt x="6722" y="3839"/>
                  </a:cubicBezTo>
                  <a:cubicBezTo>
                    <a:pt x="9050" y="3839"/>
                    <a:pt x="11146" y="5709"/>
                    <a:pt x="11146" y="8263"/>
                  </a:cubicBezTo>
                  <a:cubicBezTo>
                    <a:pt x="11146" y="10813"/>
                    <a:pt x="9054" y="12685"/>
                    <a:pt x="6729" y="12685"/>
                  </a:cubicBezTo>
                  <a:cubicBezTo>
                    <a:pt x="6175" y="12685"/>
                    <a:pt x="5609" y="12579"/>
                    <a:pt x="5054" y="12351"/>
                  </a:cubicBezTo>
                  <a:cubicBezTo>
                    <a:pt x="1768" y="11011"/>
                    <a:pt x="1297" y="6442"/>
                    <a:pt x="4381" y="4511"/>
                  </a:cubicBezTo>
                  <a:cubicBezTo>
                    <a:pt x="4564" y="4385"/>
                    <a:pt x="4445" y="4132"/>
                    <a:pt x="4267" y="4132"/>
                  </a:cubicBezTo>
                  <a:cubicBezTo>
                    <a:pt x="4235" y="4132"/>
                    <a:pt x="4200" y="4141"/>
                    <a:pt x="4165" y="4160"/>
                  </a:cubicBezTo>
                  <a:cubicBezTo>
                    <a:pt x="4036" y="4247"/>
                    <a:pt x="3906" y="4333"/>
                    <a:pt x="3781" y="4429"/>
                  </a:cubicBezTo>
                  <a:lnTo>
                    <a:pt x="3507" y="4155"/>
                  </a:lnTo>
                  <a:cubicBezTo>
                    <a:pt x="3598" y="4040"/>
                    <a:pt x="4016" y="3786"/>
                    <a:pt x="4016" y="3195"/>
                  </a:cubicBezTo>
                  <a:cubicBezTo>
                    <a:pt x="4016" y="3070"/>
                    <a:pt x="3992" y="2945"/>
                    <a:pt x="3954" y="2825"/>
                  </a:cubicBezTo>
                  <a:cubicBezTo>
                    <a:pt x="4526" y="2474"/>
                    <a:pt x="4698" y="1998"/>
                    <a:pt x="4814" y="1840"/>
                  </a:cubicBezTo>
                  <a:cubicBezTo>
                    <a:pt x="4992" y="1537"/>
                    <a:pt x="5318" y="1355"/>
                    <a:pt x="5674" y="1355"/>
                  </a:cubicBezTo>
                  <a:close/>
                  <a:moveTo>
                    <a:pt x="3449" y="11813"/>
                  </a:moveTo>
                  <a:cubicBezTo>
                    <a:pt x="3728" y="12068"/>
                    <a:pt x="4031" y="12289"/>
                    <a:pt x="4357" y="12471"/>
                  </a:cubicBezTo>
                  <a:lnTo>
                    <a:pt x="3560" y="13269"/>
                  </a:lnTo>
                  <a:cubicBezTo>
                    <a:pt x="3453" y="13367"/>
                    <a:pt x="3318" y="13415"/>
                    <a:pt x="3184" y="13415"/>
                  </a:cubicBezTo>
                  <a:cubicBezTo>
                    <a:pt x="3042" y="13415"/>
                    <a:pt x="2900" y="13361"/>
                    <a:pt x="2791" y="13254"/>
                  </a:cubicBezTo>
                  <a:cubicBezTo>
                    <a:pt x="2585" y="13043"/>
                    <a:pt x="2575" y="12707"/>
                    <a:pt x="2777" y="12486"/>
                  </a:cubicBezTo>
                  <a:lnTo>
                    <a:pt x="3449" y="11813"/>
                  </a:lnTo>
                  <a:close/>
                  <a:moveTo>
                    <a:pt x="10007" y="11808"/>
                  </a:moveTo>
                  <a:lnTo>
                    <a:pt x="10680" y="12486"/>
                  </a:lnTo>
                  <a:cubicBezTo>
                    <a:pt x="10910" y="12702"/>
                    <a:pt x="10920" y="13062"/>
                    <a:pt x="10694" y="13283"/>
                  </a:cubicBezTo>
                  <a:cubicBezTo>
                    <a:pt x="10586" y="13391"/>
                    <a:pt x="10444" y="13445"/>
                    <a:pt x="10303" y="13445"/>
                  </a:cubicBezTo>
                  <a:cubicBezTo>
                    <a:pt x="10156" y="13445"/>
                    <a:pt x="10009" y="13386"/>
                    <a:pt x="9901" y="13269"/>
                  </a:cubicBezTo>
                  <a:lnTo>
                    <a:pt x="9104" y="12471"/>
                  </a:lnTo>
                  <a:cubicBezTo>
                    <a:pt x="9430" y="12284"/>
                    <a:pt x="9733" y="12063"/>
                    <a:pt x="10007" y="11808"/>
                  </a:cubicBezTo>
                  <a:close/>
                  <a:moveTo>
                    <a:pt x="5674" y="0"/>
                  </a:moveTo>
                  <a:cubicBezTo>
                    <a:pt x="4843" y="0"/>
                    <a:pt x="4079" y="437"/>
                    <a:pt x="3651" y="1148"/>
                  </a:cubicBezTo>
                  <a:lnTo>
                    <a:pt x="3478" y="1432"/>
                  </a:lnTo>
                  <a:cubicBezTo>
                    <a:pt x="3296" y="1742"/>
                    <a:pt x="2998" y="1774"/>
                    <a:pt x="2837" y="1774"/>
                  </a:cubicBezTo>
                  <a:cubicBezTo>
                    <a:pt x="2794" y="1774"/>
                    <a:pt x="2761" y="1772"/>
                    <a:pt x="2742" y="1772"/>
                  </a:cubicBezTo>
                  <a:cubicBezTo>
                    <a:pt x="2736" y="1772"/>
                    <a:pt x="2732" y="1772"/>
                    <a:pt x="2729" y="1773"/>
                  </a:cubicBezTo>
                  <a:cubicBezTo>
                    <a:pt x="2533" y="1710"/>
                    <a:pt x="2334" y="1680"/>
                    <a:pt x="2137" y="1680"/>
                  </a:cubicBezTo>
                  <a:cubicBezTo>
                    <a:pt x="1469" y="1680"/>
                    <a:pt x="830" y="2026"/>
                    <a:pt x="466" y="2623"/>
                  </a:cubicBezTo>
                  <a:cubicBezTo>
                    <a:pt x="0" y="3392"/>
                    <a:pt x="120" y="4381"/>
                    <a:pt x="759" y="5020"/>
                  </a:cubicBezTo>
                  <a:cubicBezTo>
                    <a:pt x="855" y="5092"/>
                    <a:pt x="1119" y="5515"/>
                    <a:pt x="1701" y="5515"/>
                  </a:cubicBezTo>
                  <a:cubicBezTo>
                    <a:pt x="2253" y="5515"/>
                    <a:pt x="2522" y="5126"/>
                    <a:pt x="2575" y="5087"/>
                  </a:cubicBezTo>
                  <a:lnTo>
                    <a:pt x="2859" y="5371"/>
                  </a:lnTo>
                  <a:cubicBezTo>
                    <a:pt x="1403" y="7321"/>
                    <a:pt x="1682" y="9973"/>
                    <a:pt x="3161" y="11520"/>
                  </a:cubicBezTo>
                  <a:lnTo>
                    <a:pt x="2484" y="12197"/>
                  </a:lnTo>
                  <a:cubicBezTo>
                    <a:pt x="1883" y="12798"/>
                    <a:pt x="2306" y="13840"/>
                    <a:pt x="3166" y="13840"/>
                  </a:cubicBezTo>
                  <a:cubicBezTo>
                    <a:pt x="3421" y="13840"/>
                    <a:pt x="3666" y="13739"/>
                    <a:pt x="3848" y="13557"/>
                  </a:cubicBezTo>
                  <a:lnTo>
                    <a:pt x="4742" y="12663"/>
                  </a:lnTo>
                  <a:cubicBezTo>
                    <a:pt x="5373" y="12949"/>
                    <a:pt x="6051" y="13092"/>
                    <a:pt x="6728" y="13092"/>
                  </a:cubicBezTo>
                  <a:cubicBezTo>
                    <a:pt x="7406" y="13092"/>
                    <a:pt x="8083" y="12949"/>
                    <a:pt x="8715" y="12663"/>
                  </a:cubicBezTo>
                  <a:lnTo>
                    <a:pt x="9603" y="13557"/>
                  </a:lnTo>
                  <a:cubicBezTo>
                    <a:pt x="9786" y="13739"/>
                    <a:pt x="10031" y="13840"/>
                    <a:pt x="10286" y="13840"/>
                  </a:cubicBezTo>
                  <a:cubicBezTo>
                    <a:pt x="11141" y="13840"/>
                    <a:pt x="11578" y="12803"/>
                    <a:pt x="10968" y="12193"/>
                  </a:cubicBezTo>
                  <a:lnTo>
                    <a:pt x="10295" y="11520"/>
                  </a:lnTo>
                  <a:cubicBezTo>
                    <a:pt x="11857" y="9805"/>
                    <a:pt x="11981" y="7225"/>
                    <a:pt x="10593" y="5366"/>
                  </a:cubicBezTo>
                  <a:lnTo>
                    <a:pt x="10872" y="5087"/>
                  </a:lnTo>
                  <a:cubicBezTo>
                    <a:pt x="10934" y="5131"/>
                    <a:pt x="11189" y="5510"/>
                    <a:pt x="11751" y="5510"/>
                  </a:cubicBezTo>
                  <a:cubicBezTo>
                    <a:pt x="12039" y="5510"/>
                    <a:pt x="12313" y="5400"/>
                    <a:pt x="12519" y="5193"/>
                  </a:cubicBezTo>
                  <a:cubicBezTo>
                    <a:pt x="12568" y="5126"/>
                    <a:pt x="13379" y="4540"/>
                    <a:pt x="13255" y="3425"/>
                  </a:cubicBezTo>
                  <a:cubicBezTo>
                    <a:pt x="13241" y="3299"/>
                    <a:pt x="13147" y="3240"/>
                    <a:pt x="13053" y="3240"/>
                  </a:cubicBezTo>
                  <a:cubicBezTo>
                    <a:pt x="12942" y="3240"/>
                    <a:pt x="12831" y="3321"/>
                    <a:pt x="12846" y="3469"/>
                  </a:cubicBezTo>
                  <a:cubicBezTo>
                    <a:pt x="12947" y="4367"/>
                    <a:pt x="12284" y="4823"/>
                    <a:pt x="12231" y="4905"/>
                  </a:cubicBezTo>
                  <a:cubicBezTo>
                    <a:pt x="12099" y="5035"/>
                    <a:pt x="11926" y="5099"/>
                    <a:pt x="11753" y="5099"/>
                  </a:cubicBezTo>
                  <a:cubicBezTo>
                    <a:pt x="11580" y="5099"/>
                    <a:pt x="11407" y="5035"/>
                    <a:pt x="11275" y="4905"/>
                  </a:cubicBezTo>
                  <a:lnTo>
                    <a:pt x="10045" y="3675"/>
                  </a:lnTo>
                  <a:cubicBezTo>
                    <a:pt x="9781" y="3411"/>
                    <a:pt x="9781" y="2983"/>
                    <a:pt x="10045" y="2719"/>
                  </a:cubicBezTo>
                  <a:cubicBezTo>
                    <a:pt x="10137" y="2657"/>
                    <a:pt x="10511" y="2095"/>
                    <a:pt x="11314" y="2095"/>
                  </a:cubicBezTo>
                  <a:cubicBezTo>
                    <a:pt x="11833" y="2095"/>
                    <a:pt x="12323" y="2354"/>
                    <a:pt x="12606" y="2791"/>
                  </a:cubicBezTo>
                  <a:cubicBezTo>
                    <a:pt x="12650" y="2859"/>
                    <a:pt x="12711" y="2888"/>
                    <a:pt x="12772" y="2888"/>
                  </a:cubicBezTo>
                  <a:cubicBezTo>
                    <a:pt x="12916" y="2888"/>
                    <a:pt x="13057" y="2728"/>
                    <a:pt x="12952" y="2565"/>
                  </a:cubicBezTo>
                  <a:cubicBezTo>
                    <a:pt x="12583" y="2005"/>
                    <a:pt x="11962" y="1682"/>
                    <a:pt x="11315" y="1682"/>
                  </a:cubicBezTo>
                  <a:cubicBezTo>
                    <a:pt x="11120" y="1682"/>
                    <a:pt x="10922" y="1711"/>
                    <a:pt x="10728" y="1773"/>
                  </a:cubicBezTo>
                  <a:lnTo>
                    <a:pt x="10425" y="1773"/>
                  </a:lnTo>
                  <a:cubicBezTo>
                    <a:pt x="10180" y="1773"/>
                    <a:pt x="9949" y="1643"/>
                    <a:pt x="9824" y="1432"/>
                  </a:cubicBezTo>
                  <a:lnTo>
                    <a:pt x="9651" y="1148"/>
                  </a:lnTo>
                  <a:cubicBezTo>
                    <a:pt x="9229" y="437"/>
                    <a:pt x="8460" y="5"/>
                    <a:pt x="7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1" name="Google Shape;1091;p38">
            <a:hlinkClick r:id="rId3" action="ppaction://hlinksldjump"/>
          </p:cNvPr>
          <p:cNvSpPr/>
          <p:nvPr/>
        </p:nvSpPr>
        <p:spPr>
          <a:xfrm>
            <a:off x="4855177" y="1626085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sym typeface="Coiny"/>
              </a:rPr>
              <a:t>je vyžiarená častica totožná s jadrom hélia</a:t>
            </a:r>
            <a:endParaRPr lang="sk-SK" sz="1600" dirty="0">
              <a:solidFill>
                <a:schemeClr val="dk1"/>
              </a:solidFill>
              <a:latin typeface="Inconsolata"/>
              <a:ea typeface="Inconsolata"/>
            </a:endParaRPr>
          </a:p>
        </p:txBody>
      </p:sp>
      <p:sp>
        <p:nvSpPr>
          <p:cNvPr id="1092" name="Google Shape;1092;p38">
            <a:hlinkClick r:id="rId3" action="ppaction://hlinksldjump"/>
          </p:cNvPr>
          <p:cNvSpPr/>
          <p:nvPr/>
        </p:nvSpPr>
        <p:spPr>
          <a:xfrm>
            <a:off x="5001694" y="1690989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3" name="Google Shape;1093;p38">
            <a:hlinkClick r:id="rId3" action="ppaction://hlinksldjump"/>
          </p:cNvPr>
          <p:cNvSpPr/>
          <p:nvPr/>
        </p:nvSpPr>
        <p:spPr>
          <a:xfrm>
            <a:off x="4855175" y="2875360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je podobnosť s viditeľným spektrom</a:t>
            </a:r>
            <a:endParaRPr lang="sk-SK" dirty="0">
              <a:solidFill>
                <a:schemeClr val="dk1"/>
              </a:solidFill>
            </a:endParaRPr>
          </a:p>
        </p:txBody>
      </p:sp>
      <p:sp>
        <p:nvSpPr>
          <p:cNvPr id="1094" name="Google Shape;1094;p38">
            <a:hlinkClick r:id="rId3" action="ppaction://hlinksldjump"/>
          </p:cNvPr>
          <p:cNvSpPr/>
          <p:nvPr/>
        </p:nvSpPr>
        <p:spPr>
          <a:xfrm>
            <a:off x="4999166" y="2973205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5" name="Google Shape;1095;p38">
            <a:hlinkClick r:id="rId4" action="ppaction://hlinksldjump"/>
          </p:cNvPr>
          <p:cNvSpPr/>
          <p:nvPr/>
        </p:nvSpPr>
        <p:spPr>
          <a:xfrm>
            <a:off x="4855177" y="2256110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je vyžiarené </a:t>
            </a:r>
            <a:r>
              <a:rPr lang="sk-SK" dirty="0" err="1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antineutríno</a:t>
            </a:r>
            <a:r>
              <a:rPr lang="sk-SK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 s pomerne veľkou hmotnosťou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96" name="Google Shape;1096;p38">
            <a:hlinkClick r:id="rId4" action="ppaction://hlinksldjump"/>
          </p:cNvPr>
          <p:cNvSpPr/>
          <p:nvPr/>
        </p:nvSpPr>
        <p:spPr>
          <a:xfrm>
            <a:off x="5001694" y="2326010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7" name="Google Shape;1093;p38">
            <a:hlinkClick r:id="rId3" action="ppaction://hlinksldjump"/>
            <a:extLst>
              <a:ext uri="{FF2B5EF4-FFF2-40B4-BE49-F238E27FC236}">
                <a16:creationId xmlns:a16="http://schemas.microsoft.com/office/drawing/2014/main" id="{C4219020-75BB-7098-6BAE-20204AD54FC1}"/>
              </a:ext>
            </a:extLst>
          </p:cNvPr>
          <p:cNvSpPr/>
          <p:nvPr/>
        </p:nvSpPr>
        <p:spPr>
          <a:xfrm>
            <a:off x="4855175" y="3505385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solidFill>
                  <a:schemeClr val="dk1"/>
                </a:solidFill>
                <a:latin typeface="Inconsolata"/>
                <a:ea typeface="Inconsolata"/>
                <a:sym typeface="Inconsolata"/>
              </a:rPr>
              <a:t>je vyžiarený elektrón z jadra nazývaný beta častica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8" name="Google Shape;1094;p38">
            <a:hlinkClick r:id="rId5" action="ppaction://hlinksldjump"/>
            <a:extLst>
              <a:ext uri="{FF2B5EF4-FFF2-40B4-BE49-F238E27FC236}">
                <a16:creationId xmlns:a16="http://schemas.microsoft.com/office/drawing/2014/main" id="{35DE0F84-7AEC-2CD0-2C6A-E1A42AA4D851}"/>
              </a:ext>
            </a:extLst>
          </p:cNvPr>
          <p:cNvSpPr/>
          <p:nvPr/>
        </p:nvSpPr>
        <p:spPr>
          <a:xfrm>
            <a:off x="4959597" y="3575285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D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7848428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38"/>
          <p:cNvSpPr/>
          <p:nvPr/>
        </p:nvSpPr>
        <p:spPr>
          <a:xfrm>
            <a:off x="986125" y="1880525"/>
            <a:ext cx="3302700" cy="2123400"/>
          </a:xfrm>
          <a:prstGeom prst="roundRect">
            <a:avLst>
              <a:gd name="adj" fmla="val 12107"/>
            </a:avLst>
          </a:prstGeom>
          <a:solidFill>
            <a:schemeClr val="accen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411475" rIns="2743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200" b="1" dirty="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Nepravdivý výrok o gama žiarení je</a:t>
            </a:r>
            <a:endParaRPr sz="2200" b="1" dirty="0"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073" name="Google Shape;1073;p38"/>
          <p:cNvSpPr/>
          <p:nvPr/>
        </p:nvSpPr>
        <p:spPr>
          <a:xfrm>
            <a:off x="2311525" y="1554587"/>
            <a:ext cx="651900" cy="6519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4" name="Google Shape;1074;p38"/>
          <p:cNvGrpSpPr/>
          <p:nvPr/>
        </p:nvGrpSpPr>
        <p:grpSpPr>
          <a:xfrm>
            <a:off x="2435354" y="1671452"/>
            <a:ext cx="404243" cy="418171"/>
            <a:chOff x="2718534" y="1784068"/>
            <a:chExt cx="404243" cy="418171"/>
          </a:xfrm>
        </p:grpSpPr>
        <p:sp>
          <p:nvSpPr>
            <p:cNvPr id="1075" name="Google Shape;1075;p38"/>
            <p:cNvSpPr/>
            <p:nvPr/>
          </p:nvSpPr>
          <p:spPr>
            <a:xfrm>
              <a:off x="2773671" y="1790292"/>
              <a:ext cx="296256" cy="81904"/>
            </a:xfrm>
            <a:custGeom>
              <a:avLst/>
              <a:gdLst/>
              <a:ahLst/>
              <a:cxnLst/>
              <a:rect l="l" t="t" r="r" b="b"/>
              <a:pathLst>
                <a:path w="9806" h="2711" extrusionOk="0">
                  <a:moveTo>
                    <a:pt x="3849" y="1"/>
                  </a:moveTo>
                  <a:cubicBezTo>
                    <a:pt x="3090" y="1"/>
                    <a:pt x="2393" y="399"/>
                    <a:pt x="2004" y="1048"/>
                  </a:cubicBezTo>
                  <a:lnTo>
                    <a:pt x="1831" y="1331"/>
                  </a:lnTo>
                  <a:cubicBezTo>
                    <a:pt x="1668" y="1605"/>
                    <a:pt x="1375" y="1768"/>
                    <a:pt x="1058" y="1773"/>
                  </a:cubicBezTo>
                  <a:lnTo>
                    <a:pt x="471" y="1773"/>
                  </a:lnTo>
                  <a:cubicBezTo>
                    <a:pt x="212" y="1773"/>
                    <a:pt x="1" y="1980"/>
                    <a:pt x="1" y="2239"/>
                  </a:cubicBezTo>
                  <a:cubicBezTo>
                    <a:pt x="1" y="2499"/>
                    <a:pt x="212" y="2710"/>
                    <a:pt x="471" y="2710"/>
                  </a:cubicBezTo>
                  <a:lnTo>
                    <a:pt x="1058" y="2710"/>
                  </a:lnTo>
                  <a:cubicBezTo>
                    <a:pt x="1706" y="2710"/>
                    <a:pt x="2307" y="2369"/>
                    <a:pt x="2638" y="1816"/>
                  </a:cubicBezTo>
                  <a:lnTo>
                    <a:pt x="2811" y="1528"/>
                  </a:lnTo>
                  <a:cubicBezTo>
                    <a:pt x="3027" y="1163"/>
                    <a:pt x="3421" y="942"/>
                    <a:pt x="3849" y="937"/>
                  </a:cubicBezTo>
                  <a:lnTo>
                    <a:pt x="5814" y="937"/>
                  </a:lnTo>
                  <a:cubicBezTo>
                    <a:pt x="6236" y="942"/>
                    <a:pt x="6630" y="1163"/>
                    <a:pt x="6851" y="1528"/>
                  </a:cubicBezTo>
                  <a:lnTo>
                    <a:pt x="7019" y="1816"/>
                  </a:lnTo>
                  <a:cubicBezTo>
                    <a:pt x="7356" y="2369"/>
                    <a:pt x="7951" y="2710"/>
                    <a:pt x="8600" y="2710"/>
                  </a:cubicBezTo>
                  <a:lnTo>
                    <a:pt x="9335" y="2710"/>
                  </a:lnTo>
                  <a:cubicBezTo>
                    <a:pt x="9594" y="2710"/>
                    <a:pt x="9806" y="2499"/>
                    <a:pt x="9806" y="2239"/>
                  </a:cubicBezTo>
                  <a:cubicBezTo>
                    <a:pt x="9806" y="1980"/>
                    <a:pt x="9594" y="1773"/>
                    <a:pt x="9335" y="1773"/>
                  </a:cubicBezTo>
                  <a:lnTo>
                    <a:pt x="8600" y="1773"/>
                  </a:lnTo>
                  <a:cubicBezTo>
                    <a:pt x="8283" y="1773"/>
                    <a:pt x="7990" y="1605"/>
                    <a:pt x="7826" y="1331"/>
                  </a:cubicBezTo>
                  <a:lnTo>
                    <a:pt x="7654" y="1048"/>
                  </a:lnTo>
                  <a:cubicBezTo>
                    <a:pt x="7264" y="399"/>
                    <a:pt x="6563" y="1"/>
                    <a:pt x="5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8"/>
            <p:cNvSpPr/>
            <p:nvPr/>
          </p:nvSpPr>
          <p:spPr>
            <a:xfrm>
              <a:off x="2776148" y="1890716"/>
              <a:ext cx="80001" cy="77221"/>
            </a:xfrm>
            <a:custGeom>
              <a:avLst/>
              <a:gdLst/>
              <a:ahLst/>
              <a:cxnLst/>
              <a:rect l="l" t="t" r="r" b="b"/>
              <a:pathLst>
                <a:path w="2648" h="2556" extrusionOk="0">
                  <a:moveTo>
                    <a:pt x="500" y="1"/>
                  </a:moveTo>
                  <a:cubicBezTo>
                    <a:pt x="383" y="1"/>
                    <a:pt x="267" y="44"/>
                    <a:pt x="178" y="131"/>
                  </a:cubicBezTo>
                  <a:cubicBezTo>
                    <a:pt x="0" y="308"/>
                    <a:pt x="0" y="597"/>
                    <a:pt x="178" y="774"/>
                  </a:cubicBezTo>
                  <a:lnTo>
                    <a:pt x="1826" y="2422"/>
                  </a:lnTo>
                  <a:cubicBezTo>
                    <a:pt x="1915" y="2511"/>
                    <a:pt x="2031" y="2555"/>
                    <a:pt x="2148" y="2555"/>
                  </a:cubicBezTo>
                  <a:cubicBezTo>
                    <a:pt x="2264" y="2555"/>
                    <a:pt x="2381" y="2511"/>
                    <a:pt x="2470" y="2422"/>
                  </a:cubicBezTo>
                  <a:cubicBezTo>
                    <a:pt x="2647" y="2244"/>
                    <a:pt x="2647" y="1961"/>
                    <a:pt x="2470" y="1783"/>
                  </a:cubicBezTo>
                  <a:lnTo>
                    <a:pt x="822" y="131"/>
                  </a:lnTo>
                  <a:cubicBezTo>
                    <a:pt x="733" y="44"/>
                    <a:pt x="616" y="1"/>
                    <a:pt x="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8"/>
            <p:cNvSpPr/>
            <p:nvPr/>
          </p:nvSpPr>
          <p:spPr>
            <a:xfrm>
              <a:off x="2987479" y="1890625"/>
              <a:ext cx="80001" cy="77312"/>
            </a:xfrm>
            <a:custGeom>
              <a:avLst/>
              <a:gdLst/>
              <a:ahLst/>
              <a:cxnLst/>
              <a:rect l="l" t="t" r="r" b="b"/>
              <a:pathLst>
                <a:path w="2648" h="2559" extrusionOk="0">
                  <a:moveTo>
                    <a:pt x="2150" y="1"/>
                  </a:moveTo>
                  <a:cubicBezTo>
                    <a:pt x="2032" y="1"/>
                    <a:pt x="1915" y="47"/>
                    <a:pt x="1826" y="138"/>
                  </a:cubicBezTo>
                  <a:lnTo>
                    <a:pt x="178" y="1786"/>
                  </a:lnTo>
                  <a:cubicBezTo>
                    <a:pt x="0" y="1964"/>
                    <a:pt x="0" y="2247"/>
                    <a:pt x="178" y="2425"/>
                  </a:cubicBezTo>
                  <a:cubicBezTo>
                    <a:pt x="267" y="2514"/>
                    <a:pt x="382" y="2558"/>
                    <a:pt x="498" y="2558"/>
                  </a:cubicBezTo>
                  <a:cubicBezTo>
                    <a:pt x="614" y="2558"/>
                    <a:pt x="730" y="2514"/>
                    <a:pt x="822" y="2425"/>
                  </a:cubicBezTo>
                  <a:lnTo>
                    <a:pt x="2469" y="777"/>
                  </a:lnTo>
                  <a:cubicBezTo>
                    <a:pt x="2647" y="600"/>
                    <a:pt x="2647" y="311"/>
                    <a:pt x="2469" y="134"/>
                  </a:cubicBezTo>
                  <a:cubicBezTo>
                    <a:pt x="2381" y="45"/>
                    <a:pt x="2265" y="1"/>
                    <a:pt x="2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8"/>
            <p:cNvSpPr/>
            <p:nvPr/>
          </p:nvSpPr>
          <p:spPr>
            <a:xfrm>
              <a:off x="2789048" y="2099358"/>
              <a:ext cx="101058" cy="9658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2514" y="1"/>
                  </a:moveTo>
                  <a:cubicBezTo>
                    <a:pt x="2320" y="1"/>
                    <a:pt x="2127" y="75"/>
                    <a:pt x="1980" y="224"/>
                  </a:cubicBezTo>
                  <a:lnTo>
                    <a:pt x="299" y="1906"/>
                  </a:lnTo>
                  <a:cubicBezTo>
                    <a:pt x="1" y="2199"/>
                    <a:pt x="1" y="2679"/>
                    <a:pt x="299" y="2977"/>
                  </a:cubicBezTo>
                  <a:cubicBezTo>
                    <a:pt x="445" y="3123"/>
                    <a:pt x="639" y="3197"/>
                    <a:pt x="833" y="3197"/>
                  </a:cubicBezTo>
                  <a:cubicBezTo>
                    <a:pt x="1027" y="3197"/>
                    <a:pt x="1221" y="3123"/>
                    <a:pt x="1370" y="2977"/>
                  </a:cubicBezTo>
                  <a:lnTo>
                    <a:pt x="3051" y="1295"/>
                  </a:lnTo>
                  <a:cubicBezTo>
                    <a:pt x="3345" y="998"/>
                    <a:pt x="3345" y="517"/>
                    <a:pt x="3051" y="224"/>
                  </a:cubicBezTo>
                  <a:cubicBezTo>
                    <a:pt x="2903" y="75"/>
                    <a:pt x="2708" y="1"/>
                    <a:pt x="2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8"/>
            <p:cNvSpPr/>
            <p:nvPr/>
          </p:nvSpPr>
          <p:spPr>
            <a:xfrm>
              <a:off x="2953491" y="2099358"/>
              <a:ext cx="101058" cy="9658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831" y="1"/>
                  </a:moveTo>
                  <a:cubicBezTo>
                    <a:pt x="637" y="1"/>
                    <a:pt x="443" y="75"/>
                    <a:pt x="294" y="224"/>
                  </a:cubicBezTo>
                  <a:cubicBezTo>
                    <a:pt x="1" y="517"/>
                    <a:pt x="1" y="998"/>
                    <a:pt x="294" y="1295"/>
                  </a:cubicBezTo>
                  <a:lnTo>
                    <a:pt x="1975" y="2977"/>
                  </a:lnTo>
                  <a:cubicBezTo>
                    <a:pt x="2124" y="3123"/>
                    <a:pt x="2319" y="3197"/>
                    <a:pt x="2513" y="3197"/>
                  </a:cubicBezTo>
                  <a:cubicBezTo>
                    <a:pt x="2707" y="3197"/>
                    <a:pt x="2900" y="3123"/>
                    <a:pt x="3047" y="2977"/>
                  </a:cubicBezTo>
                  <a:cubicBezTo>
                    <a:pt x="3345" y="2679"/>
                    <a:pt x="3345" y="2199"/>
                    <a:pt x="3047" y="1906"/>
                  </a:cubicBezTo>
                  <a:lnTo>
                    <a:pt x="1365" y="224"/>
                  </a:lnTo>
                  <a:cubicBezTo>
                    <a:pt x="1219" y="75"/>
                    <a:pt x="1025" y="1"/>
                    <a:pt x="8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8"/>
            <p:cNvSpPr/>
            <p:nvPr/>
          </p:nvSpPr>
          <p:spPr>
            <a:xfrm>
              <a:off x="2781949" y="1893918"/>
              <a:ext cx="279579" cy="279579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"/>
                  </a:moveTo>
                  <a:cubicBezTo>
                    <a:pt x="2076" y="1"/>
                    <a:pt x="0" y="2071"/>
                    <a:pt x="0" y="4627"/>
                  </a:cubicBezTo>
                  <a:cubicBezTo>
                    <a:pt x="0" y="7183"/>
                    <a:pt x="2076" y="9253"/>
                    <a:pt x="4627" y="9253"/>
                  </a:cubicBezTo>
                  <a:cubicBezTo>
                    <a:pt x="7183" y="9253"/>
                    <a:pt x="9253" y="7183"/>
                    <a:pt x="9253" y="4627"/>
                  </a:cubicBezTo>
                  <a:cubicBezTo>
                    <a:pt x="9253" y="2071"/>
                    <a:pt x="7183" y="1"/>
                    <a:pt x="4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2807206" y="1920625"/>
              <a:ext cx="240093" cy="226105"/>
            </a:xfrm>
            <a:custGeom>
              <a:avLst/>
              <a:gdLst/>
              <a:ahLst/>
              <a:cxnLst/>
              <a:rect l="l" t="t" r="r" b="b"/>
              <a:pathLst>
                <a:path w="7947" h="7484" extrusionOk="0">
                  <a:moveTo>
                    <a:pt x="3790" y="0"/>
                  </a:moveTo>
                  <a:cubicBezTo>
                    <a:pt x="3347" y="0"/>
                    <a:pt x="2900" y="79"/>
                    <a:pt x="2470" y="241"/>
                  </a:cubicBezTo>
                  <a:cubicBezTo>
                    <a:pt x="1057" y="774"/>
                    <a:pt x="101" y="2110"/>
                    <a:pt x="48" y="3623"/>
                  </a:cubicBezTo>
                  <a:cubicBezTo>
                    <a:pt x="0" y="5136"/>
                    <a:pt x="870" y="6529"/>
                    <a:pt x="2249" y="7154"/>
                  </a:cubicBezTo>
                  <a:cubicBezTo>
                    <a:pt x="2742" y="7375"/>
                    <a:pt x="3266" y="7483"/>
                    <a:pt x="3786" y="7483"/>
                  </a:cubicBezTo>
                  <a:cubicBezTo>
                    <a:pt x="4720" y="7483"/>
                    <a:pt x="5642" y="7135"/>
                    <a:pt x="6351" y="6472"/>
                  </a:cubicBezTo>
                  <a:cubicBezTo>
                    <a:pt x="7869" y="5059"/>
                    <a:pt x="7946" y="2686"/>
                    <a:pt x="6524" y="1187"/>
                  </a:cubicBezTo>
                  <a:cubicBezTo>
                    <a:pt x="5802" y="414"/>
                    <a:pt x="4806" y="0"/>
                    <a:pt x="3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2905182" y="1948934"/>
              <a:ext cx="30484" cy="108732"/>
            </a:xfrm>
            <a:custGeom>
              <a:avLst/>
              <a:gdLst/>
              <a:ahLst/>
              <a:cxnLst/>
              <a:rect l="l" t="t" r="r" b="b"/>
              <a:pathLst>
                <a:path w="1009" h="3599" extrusionOk="0">
                  <a:moveTo>
                    <a:pt x="505" y="0"/>
                  </a:moveTo>
                  <a:cubicBezTo>
                    <a:pt x="226" y="0"/>
                    <a:pt x="0" y="226"/>
                    <a:pt x="0" y="505"/>
                  </a:cubicBezTo>
                  <a:lnTo>
                    <a:pt x="0" y="3094"/>
                  </a:lnTo>
                  <a:cubicBezTo>
                    <a:pt x="0" y="3373"/>
                    <a:pt x="226" y="3599"/>
                    <a:pt x="505" y="3599"/>
                  </a:cubicBezTo>
                  <a:cubicBezTo>
                    <a:pt x="783" y="3599"/>
                    <a:pt x="1009" y="3373"/>
                    <a:pt x="1009" y="3094"/>
                  </a:cubicBezTo>
                  <a:lnTo>
                    <a:pt x="1009" y="505"/>
                  </a:lnTo>
                  <a:cubicBezTo>
                    <a:pt x="1009" y="226"/>
                    <a:pt x="783" y="0"/>
                    <a:pt x="5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2903732" y="2027786"/>
              <a:ext cx="75499" cy="72508"/>
            </a:xfrm>
            <a:custGeom>
              <a:avLst/>
              <a:gdLst/>
              <a:ahLst/>
              <a:cxnLst/>
              <a:rect l="l" t="t" r="r" b="b"/>
              <a:pathLst>
                <a:path w="2499" h="2400" extrusionOk="0">
                  <a:moveTo>
                    <a:pt x="553" y="0"/>
                  </a:moveTo>
                  <a:cubicBezTo>
                    <a:pt x="424" y="0"/>
                    <a:pt x="296" y="49"/>
                    <a:pt x="197" y="148"/>
                  </a:cubicBezTo>
                  <a:cubicBezTo>
                    <a:pt x="0" y="345"/>
                    <a:pt x="0" y="667"/>
                    <a:pt x="197" y="864"/>
                  </a:cubicBezTo>
                  <a:lnTo>
                    <a:pt x="1590" y="2252"/>
                  </a:lnTo>
                  <a:cubicBezTo>
                    <a:pt x="1689" y="2351"/>
                    <a:pt x="1817" y="2400"/>
                    <a:pt x="1946" y="2400"/>
                  </a:cubicBezTo>
                  <a:cubicBezTo>
                    <a:pt x="2074" y="2400"/>
                    <a:pt x="2203" y="2351"/>
                    <a:pt x="2301" y="2252"/>
                  </a:cubicBezTo>
                  <a:cubicBezTo>
                    <a:pt x="2498" y="2055"/>
                    <a:pt x="2498" y="1738"/>
                    <a:pt x="2301" y="1541"/>
                  </a:cubicBezTo>
                  <a:lnTo>
                    <a:pt x="908" y="148"/>
                  </a:lnTo>
                  <a:cubicBezTo>
                    <a:pt x="810" y="49"/>
                    <a:pt x="681" y="0"/>
                    <a:pt x="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3007207" y="1841229"/>
              <a:ext cx="111058" cy="103233"/>
            </a:xfrm>
            <a:custGeom>
              <a:avLst/>
              <a:gdLst/>
              <a:ahLst/>
              <a:cxnLst/>
              <a:rect l="l" t="t" r="r" b="b"/>
              <a:pathLst>
                <a:path w="3676" h="3417" extrusionOk="0">
                  <a:moveTo>
                    <a:pt x="1760" y="1"/>
                  </a:moveTo>
                  <a:cubicBezTo>
                    <a:pt x="1307" y="1"/>
                    <a:pt x="858" y="174"/>
                    <a:pt x="519" y="510"/>
                  </a:cubicBezTo>
                  <a:lnTo>
                    <a:pt x="346" y="683"/>
                  </a:lnTo>
                  <a:cubicBezTo>
                    <a:pt x="0" y="1029"/>
                    <a:pt x="0" y="1586"/>
                    <a:pt x="346" y="1927"/>
                  </a:cubicBezTo>
                  <a:lnTo>
                    <a:pt x="1576" y="3157"/>
                  </a:lnTo>
                  <a:cubicBezTo>
                    <a:pt x="1745" y="3326"/>
                    <a:pt x="1970" y="3416"/>
                    <a:pt x="2197" y="3416"/>
                  </a:cubicBezTo>
                  <a:cubicBezTo>
                    <a:pt x="2305" y="3416"/>
                    <a:pt x="2414" y="3396"/>
                    <a:pt x="2518" y="3354"/>
                  </a:cubicBezTo>
                  <a:cubicBezTo>
                    <a:pt x="2633" y="3311"/>
                    <a:pt x="2734" y="3243"/>
                    <a:pt x="2820" y="3157"/>
                  </a:cubicBezTo>
                  <a:lnTo>
                    <a:pt x="2998" y="2984"/>
                  </a:lnTo>
                  <a:cubicBezTo>
                    <a:pt x="3675" y="2297"/>
                    <a:pt x="3675" y="1192"/>
                    <a:pt x="2998" y="510"/>
                  </a:cubicBezTo>
                  <a:cubicBezTo>
                    <a:pt x="2916" y="428"/>
                    <a:pt x="2825" y="356"/>
                    <a:pt x="2734" y="294"/>
                  </a:cubicBezTo>
                  <a:cubicBezTo>
                    <a:pt x="2437" y="97"/>
                    <a:pt x="2097" y="1"/>
                    <a:pt x="17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2785151" y="1914372"/>
              <a:ext cx="260123" cy="238733"/>
            </a:xfrm>
            <a:custGeom>
              <a:avLst/>
              <a:gdLst/>
              <a:ahLst/>
              <a:cxnLst/>
              <a:rect l="l" t="t" r="r" b="b"/>
              <a:pathLst>
                <a:path w="8610" h="7902" extrusionOk="0">
                  <a:moveTo>
                    <a:pt x="4580" y="1"/>
                  </a:moveTo>
                  <a:cubicBezTo>
                    <a:pt x="2561" y="1"/>
                    <a:pt x="577" y="1533"/>
                    <a:pt x="577" y="3950"/>
                  </a:cubicBezTo>
                  <a:cubicBezTo>
                    <a:pt x="577" y="6334"/>
                    <a:pt x="2542" y="7902"/>
                    <a:pt x="4570" y="7902"/>
                  </a:cubicBezTo>
                  <a:cubicBezTo>
                    <a:pt x="5603" y="7902"/>
                    <a:pt x="6652" y="7495"/>
                    <a:pt x="7466" y="6583"/>
                  </a:cubicBezTo>
                  <a:cubicBezTo>
                    <a:pt x="7730" y="6285"/>
                    <a:pt x="7951" y="5948"/>
                    <a:pt x="8119" y="5583"/>
                  </a:cubicBezTo>
                  <a:cubicBezTo>
                    <a:pt x="8191" y="5420"/>
                    <a:pt x="8057" y="5292"/>
                    <a:pt x="7922" y="5292"/>
                  </a:cubicBezTo>
                  <a:cubicBezTo>
                    <a:pt x="7851" y="5292"/>
                    <a:pt x="7780" y="5328"/>
                    <a:pt x="7740" y="5415"/>
                  </a:cubicBezTo>
                  <a:cubicBezTo>
                    <a:pt x="7163" y="6674"/>
                    <a:pt x="5909" y="7486"/>
                    <a:pt x="4521" y="7486"/>
                  </a:cubicBezTo>
                  <a:cubicBezTo>
                    <a:pt x="1658" y="7486"/>
                    <a:pt x="0" y="4253"/>
                    <a:pt x="1610" y="1937"/>
                  </a:cubicBezTo>
                  <a:cubicBezTo>
                    <a:pt x="2312" y="926"/>
                    <a:pt x="3418" y="413"/>
                    <a:pt x="4525" y="413"/>
                  </a:cubicBezTo>
                  <a:cubicBezTo>
                    <a:pt x="5622" y="413"/>
                    <a:pt x="6720" y="916"/>
                    <a:pt x="7427" y="1937"/>
                  </a:cubicBezTo>
                  <a:cubicBezTo>
                    <a:pt x="7980" y="2734"/>
                    <a:pt x="8181" y="3729"/>
                    <a:pt x="7980" y="4680"/>
                  </a:cubicBezTo>
                  <a:cubicBezTo>
                    <a:pt x="7946" y="4833"/>
                    <a:pt x="8067" y="4926"/>
                    <a:pt x="8185" y="4926"/>
                  </a:cubicBezTo>
                  <a:cubicBezTo>
                    <a:pt x="8273" y="4926"/>
                    <a:pt x="8359" y="4876"/>
                    <a:pt x="8383" y="4762"/>
                  </a:cubicBezTo>
                  <a:cubicBezTo>
                    <a:pt x="8609" y="3695"/>
                    <a:pt x="8383" y="2581"/>
                    <a:pt x="7759" y="1687"/>
                  </a:cubicBezTo>
                  <a:cubicBezTo>
                    <a:pt x="6944" y="520"/>
                    <a:pt x="5756" y="1"/>
                    <a:pt x="4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2898777" y="1942680"/>
              <a:ext cx="93113" cy="163838"/>
            </a:xfrm>
            <a:custGeom>
              <a:avLst/>
              <a:gdLst/>
              <a:ahLst/>
              <a:cxnLst/>
              <a:rect l="l" t="t" r="r" b="b"/>
              <a:pathLst>
                <a:path w="3082" h="5423" extrusionOk="0">
                  <a:moveTo>
                    <a:pt x="717" y="376"/>
                  </a:moveTo>
                  <a:cubicBezTo>
                    <a:pt x="894" y="376"/>
                    <a:pt x="1034" y="534"/>
                    <a:pt x="1014" y="712"/>
                  </a:cubicBezTo>
                  <a:lnTo>
                    <a:pt x="1014" y="2677"/>
                  </a:lnTo>
                  <a:cubicBezTo>
                    <a:pt x="918" y="2633"/>
                    <a:pt x="816" y="2612"/>
                    <a:pt x="715" y="2612"/>
                  </a:cubicBezTo>
                  <a:cubicBezTo>
                    <a:pt x="613" y="2612"/>
                    <a:pt x="512" y="2633"/>
                    <a:pt x="419" y="2677"/>
                  </a:cubicBezTo>
                  <a:lnTo>
                    <a:pt x="419" y="712"/>
                  </a:lnTo>
                  <a:cubicBezTo>
                    <a:pt x="395" y="534"/>
                    <a:pt x="534" y="376"/>
                    <a:pt x="717" y="376"/>
                  </a:cubicBezTo>
                  <a:close/>
                  <a:moveTo>
                    <a:pt x="751" y="3027"/>
                  </a:moveTo>
                  <a:cubicBezTo>
                    <a:pt x="883" y="3027"/>
                    <a:pt x="921" y="3102"/>
                    <a:pt x="2321" y="4502"/>
                  </a:cubicBezTo>
                  <a:lnTo>
                    <a:pt x="2316" y="4502"/>
                  </a:lnTo>
                  <a:cubicBezTo>
                    <a:pt x="2465" y="4613"/>
                    <a:pt x="2480" y="4824"/>
                    <a:pt x="2350" y="4954"/>
                  </a:cubicBezTo>
                  <a:cubicBezTo>
                    <a:pt x="2291" y="5013"/>
                    <a:pt x="2214" y="5042"/>
                    <a:pt x="2138" y="5042"/>
                  </a:cubicBezTo>
                  <a:cubicBezTo>
                    <a:pt x="2048" y="5042"/>
                    <a:pt x="1958" y="5001"/>
                    <a:pt x="1898" y="4920"/>
                  </a:cubicBezTo>
                  <a:lnTo>
                    <a:pt x="510" y="3537"/>
                  </a:lnTo>
                  <a:cubicBezTo>
                    <a:pt x="327" y="3344"/>
                    <a:pt x="457" y="3032"/>
                    <a:pt x="721" y="3027"/>
                  </a:cubicBezTo>
                  <a:cubicBezTo>
                    <a:pt x="732" y="3027"/>
                    <a:pt x="742" y="3027"/>
                    <a:pt x="751" y="3027"/>
                  </a:cubicBezTo>
                  <a:close/>
                  <a:moveTo>
                    <a:pt x="717" y="1"/>
                  </a:moveTo>
                  <a:cubicBezTo>
                    <a:pt x="327" y="1"/>
                    <a:pt x="6" y="318"/>
                    <a:pt x="6" y="712"/>
                  </a:cubicBezTo>
                  <a:lnTo>
                    <a:pt x="6" y="3306"/>
                  </a:lnTo>
                  <a:cubicBezTo>
                    <a:pt x="1" y="3498"/>
                    <a:pt x="78" y="3685"/>
                    <a:pt x="217" y="3820"/>
                  </a:cubicBezTo>
                  <a:cubicBezTo>
                    <a:pt x="1629" y="5204"/>
                    <a:pt x="1610" y="5285"/>
                    <a:pt x="1865" y="5376"/>
                  </a:cubicBezTo>
                  <a:cubicBezTo>
                    <a:pt x="1953" y="5408"/>
                    <a:pt x="2038" y="5423"/>
                    <a:pt x="2120" y="5423"/>
                  </a:cubicBezTo>
                  <a:cubicBezTo>
                    <a:pt x="2703" y="5423"/>
                    <a:pt x="3081" y="4681"/>
                    <a:pt x="2609" y="4209"/>
                  </a:cubicBezTo>
                  <a:lnTo>
                    <a:pt x="1428" y="3027"/>
                  </a:lnTo>
                  <a:lnTo>
                    <a:pt x="1428" y="712"/>
                  </a:lnTo>
                  <a:cubicBezTo>
                    <a:pt x="1428" y="318"/>
                    <a:pt x="1110" y="1"/>
                    <a:pt x="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2955968" y="209117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2956119" y="2091442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2725211" y="1841138"/>
              <a:ext cx="111061" cy="103327"/>
            </a:xfrm>
            <a:custGeom>
              <a:avLst/>
              <a:gdLst/>
              <a:ahLst/>
              <a:cxnLst/>
              <a:rect l="l" t="t" r="r" b="b"/>
              <a:pathLst>
                <a:path w="3676" h="3420" extrusionOk="0">
                  <a:moveTo>
                    <a:pt x="1922" y="0"/>
                  </a:moveTo>
                  <a:cubicBezTo>
                    <a:pt x="1474" y="0"/>
                    <a:pt x="1026" y="170"/>
                    <a:pt x="682" y="508"/>
                  </a:cubicBezTo>
                  <a:cubicBezTo>
                    <a:pt x="668" y="527"/>
                    <a:pt x="649" y="547"/>
                    <a:pt x="634" y="561"/>
                  </a:cubicBezTo>
                  <a:cubicBezTo>
                    <a:pt x="0" y="1253"/>
                    <a:pt x="24" y="2319"/>
                    <a:pt x="682" y="2987"/>
                  </a:cubicBezTo>
                  <a:lnTo>
                    <a:pt x="860" y="3160"/>
                  </a:lnTo>
                  <a:cubicBezTo>
                    <a:pt x="1031" y="3333"/>
                    <a:pt x="1255" y="3419"/>
                    <a:pt x="1480" y="3419"/>
                  </a:cubicBezTo>
                  <a:cubicBezTo>
                    <a:pt x="1706" y="3419"/>
                    <a:pt x="1931" y="3333"/>
                    <a:pt x="2104" y="3160"/>
                  </a:cubicBezTo>
                  <a:lnTo>
                    <a:pt x="3334" y="1930"/>
                  </a:lnTo>
                  <a:cubicBezTo>
                    <a:pt x="3675" y="1589"/>
                    <a:pt x="3675" y="1032"/>
                    <a:pt x="3334" y="686"/>
                  </a:cubicBezTo>
                  <a:lnTo>
                    <a:pt x="3161" y="508"/>
                  </a:lnTo>
                  <a:cubicBezTo>
                    <a:pt x="2818" y="170"/>
                    <a:pt x="2370" y="0"/>
                    <a:pt x="1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2718534" y="1784068"/>
              <a:ext cx="404243" cy="418171"/>
            </a:xfrm>
            <a:custGeom>
              <a:avLst/>
              <a:gdLst/>
              <a:ahLst/>
              <a:cxnLst/>
              <a:rect l="l" t="t" r="r" b="b"/>
              <a:pathLst>
                <a:path w="13380" h="13841" extrusionOk="0">
                  <a:moveTo>
                    <a:pt x="7634" y="413"/>
                  </a:moveTo>
                  <a:cubicBezTo>
                    <a:pt x="8316" y="413"/>
                    <a:pt x="8950" y="773"/>
                    <a:pt x="9301" y="1360"/>
                  </a:cubicBezTo>
                  <a:cubicBezTo>
                    <a:pt x="9421" y="1508"/>
                    <a:pt x="9546" y="1950"/>
                    <a:pt x="10074" y="2123"/>
                  </a:cubicBezTo>
                  <a:cubicBezTo>
                    <a:pt x="9930" y="2248"/>
                    <a:pt x="9796" y="2383"/>
                    <a:pt x="9671" y="2527"/>
                  </a:cubicBezTo>
                  <a:cubicBezTo>
                    <a:pt x="9113" y="2239"/>
                    <a:pt x="8960" y="1782"/>
                    <a:pt x="8849" y="1629"/>
                  </a:cubicBezTo>
                  <a:cubicBezTo>
                    <a:pt x="8595" y="1201"/>
                    <a:pt x="8133" y="942"/>
                    <a:pt x="7634" y="942"/>
                  </a:cubicBezTo>
                  <a:lnTo>
                    <a:pt x="5674" y="942"/>
                  </a:lnTo>
                  <a:cubicBezTo>
                    <a:pt x="5174" y="942"/>
                    <a:pt x="4713" y="1201"/>
                    <a:pt x="4458" y="1629"/>
                  </a:cubicBezTo>
                  <a:cubicBezTo>
                    <a:pt x="4338" y="1797"/>
                    <a:pt x="4208" y="2181"/>
                    <a:pt x="3738" y="2469"/>
                  </a:cubicBezTo>
                  <a:cubicBezTo>
                    <a:pt x="3723" y="2455"/>
                    <a:pt x="3714" y="2445"/>
                    <a:pt x="3699" y="2431"/>
                  </a:cubicBezTo>
                  <a:lnTo>
                    <a:pt x="3526" y="2258"/>
                  </a:lnTo>
                  <a:cubicBezTo>
                    <a:pt x="3464" y="2195"/>
                    <a:pt x="3401" y="2138"/>
                    <a:pt x="3334" y="2090"/>
                  </a:cubicBezTo>
                  <a:cubicBezTo>
                    <a:pt x="3776" y="1888"/>
                    <a:pt x="3882" y="1523"/>
                    <a:pt x="4007" y="1360"/>
                  </a:cubicBezTo>
                  <a:cubicBezTo>
                    <a:pt x="4357" y="773"/>
                    <a:pt x="4987" y="413"/>
                    <a:pt x="5674" y="413"/>
                  </a:cubicBezTo>
                  <a:close/>
                  <a:moveTo>
                    <a:pt x="3219" y="4444"/>
                  </a:moveTo>
                  <a:lnTo>
                    <a:pt x="3469" y="4694"/>
                  </a:lnTo>
                  <a:cubicBezTo>
                    <a:pt x="3349" y="4804"/>
                    <a:pt x="3228" y="4924"/>
                    <a:pt x="3118" y="5049"/>
                  </a:cubicBezTo>
                  <a:lnTo>
                    <a:pt x="2868" y="4799"/>
                  </a:lnTo>
                  <a:lnTo>
                    <a:pt x="3219" y="4444"/>
                  </a:lnTo>
                  <a:close/>
                  <a:moveTo>
                    <a:pt x="10233" y="4444"/>
                  </a:moveTo>
                  <a:lnTo>
                    <a:pt x="10588" y="4794"/>
                  </a:lnTo>
                  <a:lnTo>
                    <a:pt x="10338" y="5049"/>
                  </a:lnTo>
                  <a:cubicBezTo>
                    <a:pt x="10228" y="4924"/>
                    <a:pt x="10108" y="4804"/>
                    <a:pt x="9988" y="4694"/>
                  </a:cubicBezTo>
                  <a:lnTo>
                    <a:pt x="10233" y="4444"/>
                  </a:lnTo>
                  <a:close/>
                  <a:moveTo>
                    <a:pt x="2143" y="2095"/>
                  </a:moveTo>
                  <a:cubicBezTo>
                    <a:pt x="2959" y="2095"/>
                    <a:pt x="3344" y="2681"/>
                    <a:pt x="3411" y="2719"/>
                  </a:cubicBezTo>
                  <a:cubicBezTo>
                    <a:pt x="3603" y="2916"/>
                    <a:pt x="3661" y="3204"/>
                    <a:pt x="3555" y="3459"/>
                  </a:cubicBezTo>
                  <a:cubicBezTo>
                    <a:pt x="3488" y="3627"/>
                    <a:pt x="3536" y="3545"/>
                    <a:pt x="2181" y="4905"/>
                  </a:cubicBezTo>
                  <a:cubicBezTo>
                    <a:pt x="2049" y="5037"/>
                    <a:pt x="1876" y="5103"/>
                    <a:pt x="1703" y="5103"/>
                  </a:cubicBezTo>
                  <a:cubicBezTo>
                    <a:pt x="1530" y="5103"/>
                    <a:pt x="1357" y="5037"/>
                    <a:pt x="1225" y="4905"/>
                  </a:cubicBezTo>
                  <a:lnTo>
                    <a:pt x="1052" y="4732"/>
                  </a:lnTo>
                  <a:cubicBezTo>
                    <a:pt x="96" y="3776"/>
                    <a:pt x="745" y="2095"/>
                    <a:pt x="2143" y="2095"/>
                  </a:cubicBezTo>
                  <a:close/>
                  <a:moveTo>
                    <a:pt x="7634" y="1355"/>
                  </a:moveTo>
                  <a:cubicBezTo>
                    <a:pt x="7989" y="1355"/>
                    <a:pt x="8316" y="1537"/>
                    <a:pt x="8498" y="1840"/>
                  </a:cubicBezTo>
                  <a:cubicBezTo>
                    <a:pt x="8609" y="1994"/>
                    <a:pt x="8806" y="2541"/>
                    <a:pt x="9483" y="2892"/>
                  </a:cubicBezTo>
                  <a:cubicBezTo>
                    <a:pt x="9373" y="3272"/>
                    <a:pt x="9474" y="3685"/>
                    <a:pt x="9757" y="3963"/>
                  </a:cubicBezTo>
                  <a:lnTo>
                    <a:pt x="9945" y="4155"/>
                  </a:lnTo>
                  <a:lnTo>
                    <a:pt x="9671" y="4429"/>
                  </a:lnTo>
                  <a:cubicBezTo>
                    <a:pt x="8812" y="3771"/>
                    <a:pt x="7775" y="3430"/>
                    <a:pt x="6727" y="3430"/>
                  </a:cubicBezTo>
                  <a:cubicBezTo>
                    <a:pt x="6123" y="3430"/>
                    <a:pt x="5514" y="3544"/>
                    <a:pt x="4934" y="3776"/>
                  </a:cubicBezTo>
                  <a:cubicBezTo>
                    <a:pt x="4709" y="3865"/>
                    <a:pt x="4803" y="4172"/>
                    <a:pt x="5004" y="4172"/>
                  </a:cubicBezTo>
                  <a:cubicBezTo>
                    <a:pt x="5030" y="4172"/>
                    <a:pt x="5058" y="4167"/>
                    <a:pt x="5088" y="4155"/>
                  </a:cubicBezTo>
                  <a:cubicBezTo>
                    <a:pt x="5630" y="3939"/>
                    <a:pt x="6182" y="3839"/>
                    <a:pt x="6722" y="3839"/>
                  </a:cubicBezTo>
                  <a:cubicBezTo>
                    <a:pt x="9050" y="3839"/>
                    <a:pt x="11146" y="5709"/>
                    <a:pt x="11146" y="8263"/>
                  </a:cubicBezTo>
                  <a:cubicBezTo>
                    <a:pt x="11146" y="10813"/>
                    <a:pt x="9054" y="12685"/>
                    <a:pt x="6729" y="12685"/>
                  </a:cubicBezTo>
                  <a:cubicBezTo>
                    <a:pt x="6175" y="12685"/>
                    <a:pt x="5609" y="12579"/>
                    <a:pt x="5054" y="12351"/>
                  </a:cubicBezTo>
                  <a:cubicBezTo>
                    <a:pt x="1768" y="11011"/>
                    <a:pt x="1297" y="6442"/>
                    <a:pt x="4381" y="4511"/>
                  </a:cubicBezTo>
                  <a:cubicBezTo>
                    <a:pt x="4564" y="4385"/>
                    <a:pt x="4445" y="4132"/>
                    <a:pt x="4267" y="4132"/>
                  </a:cubicBezTo>
                  <a:cubicBezTo>
                    <a:pt x="4235" y="4132"/>
                    <a:pt x="4200" y="4141"/>
                    <a:pt x="4165" y="4160"/>
                  </a:cubicBezTo>
                  <a:cubicBezTo>
                    <a:pt x="4036" y="4247"/>
                    <a:pt x="3906" y="4333"/>
                    <a:pt x="3781" y="4429"/>
                  </a:cubicBezTo>
                  <a:lnTo>
                    <a:pt x="3507" y="4155"/>
                  </a:lnTo>
                  <a:cubicBezTo>
                    <a:pt x="3598" y="4040"/>
                    <a:pt x="4016" y="3786"/>
                    <a:pt x="4016" y="3195"/>
                  </a:cubicBezTo>
                  <a:cubicBezTo>
                    <a:pt x="4016" y="3070"/>
                    <a:pt x="3992" y="2945"/>
                    <a:pt x="3954" y="2825"/>
                  </a:cubicBezTo>
                  <a:cubicBezTo>
                    <a:pt x="4526" y="2474"/>
                    <a:pt x="4698" y="1998"/>
                    <a:pt x="4814" y="1840"/>
                  </a:cubicBezTo>
                  <a:cubicBezTo>
                    <a:pt x="4992" y="1537"/>
                    <a:pt x="5318" y="1355"/>
                    <a:pt x="5674" y="1355"/>
                  </a:cubicBezTo>
                  <a:close/>
                  <a:moveTo>
                    <a:pt x="3449" y="11813"/>
                  </a:moveTo>
                  <a:cubicBezTo>
                    <a:pt x="3728" y="12068"/>
                    <a:pt x="4031" y="12289"/>
                    <a:pt x="4357" y="12471"/>
                  </a:cubicBezTo>
                  <a:lnTo>
                    <a:pt x="3560" y="13269"/>
                  </a:lnTo>
                  <a:cubicBezTo>
                    <a:pt x="3453" y="13367"/>
                    <a:pt x="3318" y="13415"/>
                    <a:pt x="3184" y="13415"/>
                  </a:cubicBezTo>
                  <a:cubicBezTo>
                    <a:pt x="3042" y="13415"/>
                    <a:pt x="2900" y="13361"/>
                    <a:pt x="2791" y="13254"/>
                  </a:cubicBezTo>
                  <a:cubicBezTo>
                    <a:pt x="2585" y="13043"/>
                    <a:pt x="2575" y="12707"/>
                    <a:pt x="2777" y="12486"/>
                  </a:cubicBezTo>
                  <a:lnTo>
                    <a:pt x="3449" y="11813"/>
                  </a:lnTo>
                  <a:close/>
                  <a:moveTo>
                    <a:pt x="10007" y="11808"/>
                  </a:moveTo>
                  <a:lnTo>
                    <a:pt x="10680" y="12486"/>
                  </a:lnTo>
                  <a:cubicBezTo>
                    <a:pt x="10910" y="12702"/>
                    <a:pt x="10920" y="13062"/>
                    <a:pt x="10694" y="13283"/>
                  </a:cubicBezTo>
                  <a:cubicBezTo>
                    <a:pt x="10586" y="13391"/>
                    <a:pt x="10444" y="13445"/>
                    <a:pt x="10303" y="13445"/>
                  </a:cubicBezTo>
                  <a:cubicBezTo>
                    <a:pt x="10156" y="13445"/>
                    <a:pt x="10009" y="13386"/>
                    <a:pt x="9901" y="13269"/>
                  </a:cubicBezTo>
                  <a:lnTo>
                    <a:pt x="9104" y="12471"/>
                  </a:lnTo>
                  <a:cubicBezTo>
                    <a:pt x="9430" y="12284"/>
                    <a:pt x="9733" y="12063"/>
                    <a:pt x="10007" y="11808"/>
                  </a:cubicBezTo>
                  <a:close/>
                  <a:moveTo>
                    <a:pt x="5674" y="0"/>
                  </a:moveTo>
                  <a:cubicBezTo>
                    <a:pt x="4843" y="0"/>
                    <a:pt x="4079" y="437"/>
                    <a:pt x="3651" y="1148"/>
                  </a:cubicBezTo>
                  <a:lnTo>
                    <a:pt x="3478" y="1432"/>
                  </a:lnTo>
                  <a:cubicBezTo>
                    <a:pt x="3296" y="1742"/>
                    <a:pt x="2998" y="1774"/>
                    <a:pt x="2837" y="1774"/>
                  </a:cubicBezTo>
                  <a:cubicBezTo>
                    <a:pt x="2794" y="1774"/>
                    <a:pt x="2761" y="1772"/>
                    <a:pt x="2742" y="1772"/>
                  </a:cubicBezTo>
                  <a:cubicBezTo>
                    <a:pt x="2736" y="1772"/>
                    <a:pt x="2732" y="1772"/>
                    <a:pt x="2729" y="1773"/>
                  </a:cubicBezTo>
                  <a:cubicBezTo>
                    <a:pt x="2533" y="1710"/>
                    <a:pt x="2334" y="1680"/>
                    <a:pt x="2137" y="1680"/>
                  </a:cubicBezTo>
                  <a:cubicBezTo>
                    <a:pt x="1469" y="1680"/>
                    <a:pt x="830" y="2026"/>
                    <a:pt x="466" y="2623"/>
                  </a:cubicBezTo>
                  <a:cubicBezTo>
                    <a:pt x="0" y="3392"/>
                    <a:pt x="120" y="4381"/>
                    <a:pt x="759" y="5020"/>
                  </a:cubicBezTo>
                  <a:cubicBezTo>
                    <a:pt x="855" y="5092"/>
                    <a:pt x="1119" y="5515"/>
                    <a:pt x="1701" y="5515"/>
                  </a:cubicBezTo>
                  <a:cubicBezTo>
                    <a:pt x="2253" y="5515"/>
                    <a:pt x="2522" y="5126"/>
                    <a:pt x="2575" y="5087"/>
                  </a:cubicBezTo>
                  <a:lnTo>
                    <a:pt x="2859" y="5371"/>
                  </a:lnTo>
                  <a:cubicBezTo>
                    <a:pt x="1403" y="7321"/>
                    <a:pt x="1682" y="9973"/>
                    <a:pt x="3161" y="11520"/>
                  </a:cubicBezTo>
                  <a:lnTo>
                    <a:pt x="2484" y="12197"/>
                  </a:lnTo>
                  <a:cubicBezTo>
                    <a:pt x="1883" y="12798"/>
                    <a:pt x="2306" y="13840"/>
                    <a:pt x="3166" y="13840"/>
                  </a:cubicBezTo>
                  <a:cubicBezTo>
                    <a:pt x="3421" y="13840"/>
                    <a:pt x="3666" y="13739"/>
                    <a:pt x="3848" y="13557"/>
                  </a:cubicBezTo>
                  <a:lnTo>
                    <a:pt x="4742" y="12663"/>
                  </a:lnTo>
                  <a:cubicBezTo>
                    <a:pt x="5373" y="12949"/>
                    <a:pt x="6051" y="13092"/>
                    <a:pt x="6728" y="13092"/>
                  </a:cubicBezTo>
                  <a:cubicBezTo>
                    <a:pt x="7406" y="13092"/>
                    <a:pt x="8083" y="12949"/>
                    <a:pt x="8715" y="12663"/>
                  </a:cubicBezTo>
                  <a:lnTo>
                    <a:pt x="9603" y="13557"/>
                  </a:lnTo>
                  <a:cubicBezTo>
                    <a:pt x="9786" y="13739"/>
                    <a:pt x="10031" y="13840"/>
                    <a:pt x="10286" y="13840"/>
                  </a:cubicBezTo>
                  <a:cubicBezTo>
                    <a:pt x="11141" y="13840"/>
                    <a:pt x="11578" y="12803"/>
                    <a:pt x="10968" y="12193"/>
                  </a:cubicBezTo>
                  <a:lnTo>
                    <a:pt x="10295" y="11520"/>
                  </a:lnTo>
                  <a:cubicBezTo>
                    <a:pt x="11857" y="9805"/>
                    <a:pt x="11981" y="7225"/>
                    <a:pt x="10593" y="5366"/>
                  </a:cubicBezTo>
                  <a:lnTo>
                    <a:pt x="10872" y="5087"/>
                  </a:lnTo>
                  <a:cubicBezTo>
                    <a:pt x="10934" y="5131"/>
                    <a:pt x="11189" y="5510"/>
                    <a:pt x="11751" y="5510"/>
                  </a:cubicBezTo>
                  <a:cubicBezTo>
                    <a:pt x="12039" y="5510"/>
                    <a:pt x="12313" y="5400"/>
                    <a:pt x="12519" y="5193"/>
                  </a:cubicBezTo>
                  <a:cubicBezTo>
                    <a:pt x="12568" y="5126"/>
                    <a:pt x="13379" y="4540"/>
                    <a:pt x="13255" y="3425"/>
                  </a:cubicBezTo>
                  <a:cubicBezTo>
                    <a:pt x="13241" y="3299"/>
                    <a:pt x="13147" y="3240"/>
                    <a:pt x="13053" y="3240"/>
                  </a:cubicBezTo>
                  <a:cubicBezTo>
                    <a:pt x="12942" y="3240"/>
                    <a:pt x="12831" y="3321"/>
                    <a:pt x="12846" y="3469"/>
                  </a:cubicBezTo>
                  <a:cubicBezTo>
                    <a:pt x="12947" y="4367"/>
                    <a:pt x="12284" y="4823"/>
                    <a:pt x="12231" y="4905"/>
                  </a:cubicBezTo>
                  <a:cubicBezTo>
                    <a:pt x="12099" y="5035"/>
                    <a:pt x="11926" y="5099"/>
                    <a:pt x="11753" y="5099"/>
                  </a:cubicBezTo>
                  <a:cubicBezTo>
                    <a:pt x="11580" y="5099"/>
                    <a:pt x="11407" y="5035"/>
                    <a:pt x="11275" y="4905"/>
                  </a:cubicBezTo>
                  <a:lnTo>
                    <a:pt x="10045" y="3675"/>
                  </a:lnTo>
                  <a:cubicBezTo>
                    <a:pt x="9781" y="3411"/>
                    <a:pt x="9781" y="2983"/>
                    <a:pt x="10045" y="2719"/>
                  </a:cubicBezTo>
                  <a:cubicBezTo>
                    <a:pt x="10137" y="2657"/>
                    <a:pt x="10511" y="2095"/>
                    <a:pt x="11314" y="2095"/>
                  </a:cubicBezTo>
                  <a:cubicBezTo>
                    <a:pt x="11833" y="2095"/>
                    <a:pt x="12323" y="2354"/>
                    <a:pt x="12606" y="2791"/>
                  </a:cubicBezTo>
                  <a:cubicBezTo>
                    <a:pt x="12650" y="2859"/>
                    <a:pt x="12711" y="2888"/>
                    <a:pt x="12772" y="2888"/>
                  </a:cubicBezTo>
                  <a:cubicBezTo>
                    <a:pt x="12916" y="2888"/>
                    <a:pt x="13057" y="2728"/>
                    <a:pt x="12952" y="2565"/>
                  </a:cubicBezTo>
                  <a:cubicBezTo>
                    <a:pt x="12583" y="2005"/>
                    <a:pt x="11962" y="1682"/>
                    <a:pt x="11315" y="1682"/>
                  </a:cubicBezTo>
                  <a:cubicBezTo>
                    <a:pt x="11120" y="1682"/>
                    <a:pt x="10922" y="1711"/>
                    <a:pt x="10728" y="1773"/>
                  </a:cubicBezTo>
                  <a:lnTo>
                    <a:pt x="10425" y="1773"/>
                  </a:lnTo>
                  <a:cubicBezTo>
                    <a:pt x="10180" y="1773"/>
                    <a:pt x="9949" y="1643"/>
                    <a:pt x="9824" y="1432"/>
                  </a:cubicBezTo>
                  <a:lnTo>
                    <a:pt x="9651" y="1148"/>
                  </a:lnTo>
                  <a:cubicBezTo>
                    <a:pt x="9229" y="437"/>
                    <a:pt x="8460" y="5"/>
                    <a:pt x="7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1" name="Google Shape;1091;p38">
            <a:hlinkClick r:id="rId3" action="ppaction://hlinksldjump"/>
          </p:cNvPr>
          <p:cNvSpPr/>
          <p:nvPr/>
        </p:nvSpPr>
        <p:spPr>
          <a:xfrm>
            <a:off x="4855177" y="1626085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sym typeface="Coiny"/>
              </a:rPr>
              <a:t>Sprevádza alfa a beta žiarenie</a:t>
            </a:r>
            <a:endParaRPr lang="sk-SK" sz="1600" dirty="0">
              <a:solidFill>
                <a:schemeClr val="dk1"/>
              </a:solidFill>
              <a:latin typeface="Inconsolata"/>
              <a:ea typeface="Inconsolata"/>
            </a:endParaRPr>
          </a:p>
        </p:txBody>
      </p:sp>
      <p:sp>
        <p:nvSpPr>
          <p:cNvPr id="1092" name="Google Shape;1092;p38">
            <a:hlinkClick r:id="rId3" action="ppaction://hlinksldjump"/>
          </p:cNvPr>
          <p:cNvSpPr/>
          <p:nvPr/>
        </p:nvSpPr>
        <p:spPr>
          <a:xfrm>
            <a:off x="5001694" y="1690989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3" name="Google Shape;1093;p38">
            <a:hlinkClick r:id="rId3" action="ppaction://hlinksldjump"/>
          </p:cNvPr>
          <p:cNvSpPr/>
          <p:nvPr/>
        </p:nvSpPr>
        <p:spPr>
          <a:xfrm>
            <a:off x="4855175" y="2875360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Je to </a:t>
            </a:r>
            <a:r>
              <a:rPr lang="sk-SK" dirty="0" err="1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vysokoenergetické</a:t>
            </a:r>
            <a:r>
              <a:rPr lang="sk-SK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 elektromagnetické žiarenie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94" name="Google Shape;1094;p38">
            <a:hlinkClick r:id="rId3" action="ppaction://hlinksldjump"/>
          </p:cNvPr>
          <p:cNvSpPr/>
          <p:nvPr/>
        </p:nvSpPr>
        <p:spPr>
          <a:xfrm>
            <a:off x="4999166" y="2973205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5" name="Google Shape;1095;p38">
            <a:hlinkClick r:id="rId4" action="ppaction://hlinksldjump"/>
          </p:cNvPr>
          <p:cNvSpPr/>
          <p:nvPr/>
        </p:nvSpPr>
        <p:spPr>
          <a:xfrm>
            <a:off x="4855177" y="2256110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Neutrón sa zmení na protón.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96" name="Google Shape;1096;p38">
            <a:hlinkClick r:id="rId4" action="ppaction://hlinksldjump"/>
          </p:cNvPr>
          <p:cNvSpPr/>
          <p:nvPr/>
        </p:nvSpPr>
        <p:spPr>
          <a:xfrm>
            <a:off x="5001694" y="2326010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7" name="Google Shape;1093;p38">
            <a:hlinkClick r:id="rId3" action="ppaction://hlinksldjump"/>
            <a:extLst>
              <a:ext uri="{FF2B5EF4-FFF2-40B4-BE49-F238E27FC236}">
                <a16:creationId xmlns:a16="http://schemas.microsoft.com/office/drawing/2014/main" id="{C4219020-75BB-7098-6BAE-20204AD54FC1}"/>
              </a:ext>
            </a:extLst>
          </p:cNvPr>
          <p:cNvSpPr/>
          <p:nvPr/>
        </p:nvSpPr>
        <p:spPr>
          <a:xfrm>
            <a:off x="4855175" y="3505385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sym typeface="Inconsolata"/>
              </a:rPr>
              <a:t>Svoju energiu strácajú veľmi pomaly.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9" name="Google Shape;1094;p38">
            <a:hlinkClick r:id="rId5" action="ppaction://hlinksldjump"/>
            <a:extLst>
              <a:ext uri="{FF2B5EF4-FFF2-40B4-BE49-F238E27FC236}">
                <a16:creationId xmlns:a16="http://schemas.microsoft.com/office/drawing/2014/main" id="{9255ED5F-A8EB-DBAA-4ABF-7A476E0AE247}"/>
              </a:ext>
            </a:extLst>
          </p:cNvPr>
          <p:cNvSpPr/>
          <p:nvPr/>
        </p:nvSpPr>
        <p:spPr>
          <a:xfrm>
            <a:off x="4959597" y="3575285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D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17046708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38"/>
          <p:cNvSpPr/>
          <p:nvPr/>
        </p:nvSpPr>
        <p:spPr>
          <a:xfrm>
            <a:off x="986125" y="1880525"/>
            <a:ext cx="3302700" cy="2123400"/>
          </a:xfrm>
          <a:prstGeom prst="roundRect">
            <a:avLst>
              <a:gd name="adj" fmla="val 12107"/>
            </a:avLst>
          </a:prstGeom>
          <a:solidFill>
            <a:schemeClr val="accen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411475" rIns="2743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200" b="1" dirty="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Nepravdivý výrok o gama žiarení je</a:t>
            </a:r>
            <a:endParaRPr sz="2200" b="1" dirty="0"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073" name="Google Shape;1073;p38"/>
          <p:cNvSpPr/>
          <p:nvPr/>
        </p:nvSpPr>
        <p:spPr>
          <a:xfrm>
            <a:off x="2311525" y="1554587"/>
            <a:ext cx="651900" cy="6519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4" name="Google Shape;1074;p38"/>
          <p:cNvGrpSpPr/>
          <p:nvPr/>
        </p:nvGrpSpPr>
        <p:grpSpPr>
          <a:xfrm>
            <a:off x="2435354" y="1671452"/>
            <a:ext cx="404243" cy="418171"/>
            <a:chOff x="2718534" y="1784068"/>
            <a:chExt cx="404243" cy="418171"/>
          </a:xfrm>
        </p:grpSpPr>
        <p:sp>
          <p:nvSpPr>
            <p:cNvPr id="1075" name="Google Shape;1075;p38"/>
            <p:cNvSpPr/>
            <p:nvPr/>
          </p:nvSpPr>
          <p:spPr>
            <a:xfrm>
              <a:off x="2773671" y="1790292"/>
              <a:ext cx="296256" cy="81904"/>
            </a:xfrm>
            <a:custGeom>
              <a:avLst/>
              <a:gdLst/>
              <a:ahLst/>
              <a:cxnLst/>
              <a:rect l="l" t="t" r="r" b="b"/>
              <a:pathLst>
                <a:path w="9806" h="2711" extrusionOk="0">
                  <a:moveTo>
                    <a:pt x="3849" y="1"/>
                  </a:moveTo>
                  <a:cubicBezTo>
                    <a:pt x="3090" y="1"/>
                    <a:pt x="2393" y="399"/>
                    <a:pt x="2004" y="1048"/>
                  </a:cubicBezTo>
                  <a:lnTo>
                    <a:pt x="1831" y="1331"/>
                  </a:lnTo>
                  <a:cubicBezTo>
                    <a:pt x="1668" y="1605"/>
                    <a:pt x="1375" y="1768"/>
                    <a:pt x="1058" y="1773"/>
                  </a:cubicBezTo>
                  <a:lnTo>
                    <a:pt x="471" y="1773"/>
                  </a:lnTo>
                  <a:cubicBezTo>
                    <a:pt x="212" y="1773"/>
                    <a:pt x="1" y="1980"/>
                    <a:pt x="1" y="2239"/>
                  </a:cubicBezTo>
                  <a:cubicBezTo>
                    <a:pt x="1" y="2499"/>
                    <a:pt x="212" y="2710"/>
                    <a:pt x="471" y="2710"/>
                  </a:cubicBezTo>
                  <a:lnTo>
                    <a:pt x="1058" y="2710"/>
                  </a:lnTo>
                  <a:cubicBezTo>
                    <a:pt x="1706" y="2710"/>
                    <a:pt x="2307" y="2369"/>
                    <a:pt x="2638" y="1816"/>
                  </a:cubicBezTo>
                  <a:lnTo>
                    <a:pt x="2811" y="1528"/>
                  </a:lnTo>
                  <a:cubicBezTo>
                    <a:pt x="3027" y="1163"/>
                    <a:pt x="3421" y="942"/>
                    <a:pt x="3849" y="937"/>
                  </a:cubicBezTo>
                  <a:lnTo>
                    <a:pt x="5814" y="937"/>
                  </a:lnTo>
                  <a:cubicBezTo>
                    <a:pt x="6236" y="942"/>
                    <a:pt x="6630" y="1163"/>
                    <a:pt x="6851" y="1528"/>
                  </a:cubicBezTo>
                  <a:lnTo>
                    <a:pt x="7019" y="1816"/>
                  </a:lnTo>
                  <a:cubicBezTo>
                    <a:pt x="7356" y="2369"/>
                    <a:pt x="7951" y="2710"/>
                    <a:pt x="8600" y="2710"/>
                  </a:cubicBezTo>
                  <a:lnTo>
                    <a:pt x="9335" y="2710"/>
                  </a:lnTo>
                  <a:cubicBezTo>
                    <a:pt x="9594" y="2710"/>
                    <a:pt x="9806" y="2499"/>
                    <a:pt x="9806" y="2239"/>
                  </a:cubicBezTo>
                  <a:cubicBezTo>
                    <a:pt x="9806" y="1980"/>
                    <a:pt x="9594" y="1773"/>
                    <a:pt x="9335" y="1773"/>
                  </a:cubicBezTo>
                  <a:lnTo>
                    <a:pt x="8600" y="1773"/>
                  </a:lnTo>
                  <a:cubicBezTo>
                    <a:pt x="8283" y="1773"/>
                    <a:pt x="7990" y="1605"/>
                    <a:pt x="7826" y="1331"/>
                  </a:cubicBezTo>
                  <a:lnTo>
                    <a:pt x="7654" y="1048"/>
                  </a:lnTo>
                  <a:cubicBezTo>
                    <a:pt x="7264" y="399"/>
                    <a:pt x="6563" y="1"/>
                    <a:pt x="5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8"/>
            <p:cNvSpPr/>
            <p:nvPr/>
          </p:nvSpPr>
          <p:spPr>
            <a:xfrm>
              <a:off x="2776148" y="1890716"/>
              <a:ext cx="80001" cy="77221"/>
            </a:xfrm>
            <a:custGeom>
              <a:avLst/>
              <a:gdLst/>
              <a:ahLst/>
              <a:cxnLst/>
              <a:rect l="l" t="t" r="r" b="b"/>
              <a:pathLst>
                <a:path w="2648" h="2556" extrusionOk="0">
                  <a:moveTo>
                    <a:pt x="500" y="1"/>
                  </a:moveTo>
                  <a:cubicBezTo>
                    <a:pt x="383" y="1"/>
                    <a:pt x="267" y="44"/>
                    <a:pt x="178" y="131"/>
                  </a:cubicBezTo>
                  <a:cubicBezTo>
                    <a:pt x="0" y="308"/>
                    <a:pt x="0" y="597"/>
                    <a:pt x="178" y="774"/>
                  </a:cubicBezTo>
                  <a:lnTo>
                    <a:pt x="1826" y="2422"/>
                  </a:lnTo>
                  <a:cubicBezTo>
                    <a:pt x="1915" y="2511"/>
                    <a:pt x="2031" y="2555"/>
                    <a:pt x="2148" y="2555"/>
                  </a:cubicBezTo>
                  <a:cubicBezTo>
                    <a:pt x="2264" y="2555"/>
                    <a:pt x="2381" y="2511"/>
                    <a:pt x="2470" y="2422"/>
                  </a:cubicBezTo>
                  <a:cubicBezTo>
                    <a:pt x="2647" y="2244"/>
                    <a:pt x="2647" y="1961"/>
                    <a:pt x="2470" y="1783"/>
                  </a:cubicBezTo>
                  <a:lnTo>
                    <a:pt x="822" y="131"/>
                  </a:lnTo>
                  <a:cubicBezTo>
                    <a:pt x="733" y="44"/>
                    <a:pt x="616" y="1"/>
                    <a:pt x="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8"/>
            <p:cNvSpPr/>
            <p:nvPr/>
          </p:nvSpPr>
          <p:spPr>
            <a:xfrm>
              <a:off x="2987479" y="1890625"/>
              <a:ext cx="80001" cy="77312"/>
            </a:xfrm>
            <a:custGeom>
              <a:avLst/>
              <a:gdLst/>
              <a:ahLst/>
              <a:cxnLst/>
              <a:rect l="l" t="t" r="r" b="b"/>
              <a:pathLst>
                <a:path w="2648" h="2559" extrusionOk="0">
                  <a:moveTo>
                    <a:pt x="2150" y="1"/>
                  </a:moveTo>
                  <a:cubicBezTo>
                    <a:pt x="2032" y="1"/>
                    <a:pt x="1915" y="47"/>
                    <a:pt x="1826" y="138"/>
                  </a:cubicBezTo>
                  <a:lnTo>
                    <a:pt x="178" y="1786"/>
                  </a:lnTo>
                  <a:cubicBezTo>
                    <a:pt x="0" y="1964"/>
                    <a:pt x="0" y="2247"/>
                    <a:pt x="178" y="2425"/>
                  </a:cubicBezTo>
                  <a:cubicBezTo>
                    <a:pt x="267" y="2514"/>
                    <a:pt x="382" y="2558"/>
                    <a:pt x="498" y="2558"/>
                  </a:cubicBezTo>
                  <a:cubicBezTo>
                    <a:pt x="614" y="2558"/>
                    <a:pt x="730" y="2514"/>
                    <a:pt x="822" y="2425"/>
                  </a:cubicBezTo>
                  <a:lnTo>
                    <a:pt x="2469" y="777"/>
                  </a:lnTo>
                  <a:cubicBezTo>
                    <a:pt x="2647" y="600"/>
                    <a:pt x="2647" y="311"/>
                    <a:pt x="2469" y="134"/>
                  </a:cubicBezTo>
                  <a:cubicBezTo>
                    <a:pt x="2381" y="45"/>
                    <a:pt x="2265" y="1"/>
                    <a:pt x="2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8"/>
            <p:cNvSpPr/>
            <p:nvPr/>
          </p:nvSpPr>
          <p:spPr>
            <a:xfrm>
              <a:off x="2789048" y="2099358"/>
              <a:ext cx="101058" cy="9658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2514" y="1"/>
                  </a:moveTo>
                  <a:cubicBezTo>
                    <a:pt x="2320" y="1"/>
                    <a:pt x="2127" y="75"/>
                    <a:pt x="1980" y="224"/>
                  </a:cubicBezTo>
                  <a:lnTo>
                    <a:pt x="299" y="1906"/>
                  </a:lnTo>
                  <a:cubicBezTo>
                    <a:pt x="1" y="2199"/>
                    <a:pt x="1" y="2679"/>
                    <a:pt x="299" y="2977"/>
                  </a:cubicBezTo>
                  <a:cubicBezTo>
                    <a:pt x="445" y="3123"/>
                    <a:pt x="639" y="3197"/>
                    <a:pt x="833" y="3197"/>
                  </a:cubicBezTo>
                  <a:cubicBezTo>
                    <a:pt x="1027" y="3197"/>
                    <a:pt x="1221" y="3123"/>
                    <a:pt x="1370" y="2977"/>
                  </a:cubicBezTo>
                  <a:lnTo>
                    <a:pt x="3051" y="1295"/>
                  </a:lnTo>
                  <a:cubicBezTo>
                    <a:pt x="3345" y="998"/>
                    <a:pt x="3345" y="517"/>
                    <a:pt x="3051" y="224"/>
                  </a:cubicBezTo>
                  <a:cubicBezTo>
                    <a:pt x="2903" y="75"/>
                    <a:pt x="2708" y="1"/>
                    <a:pt x="2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8"/>
            <p:cNvSpPr/>
            <p:nvPr/>
          </p:nvSpPr>
          <p:spPr>
            <a:xfrm>
              <a:off x="2953491" y="2099358"/>
              <a:ext cx="101058" cy="9658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831" y="1"/>
                  </a:moveTo>
                  <a:cubicBezTo>
                    <a:pt x="637" y="1"/>
                    <a:pt x="443" y="75"/>
                    <a:pt x="294" y="224"/>
                  </a:cubicBezTo>
                  <a:cubicBezTo>
                    <a:pt x="1" y="517"/>
                    <a:pt x="1" y="998"/>
                    <a:pt x="294" y="1295"/>
                  </a:cubicBezTo>
                  <a:lnTo>
                    <a:pt x="1975" y="2977"/>
                  </a:lnTo>
                  <a:cubicBezTo>
                    <a:pt x="2124" y="3123"/>
                    <a:pt x="2319" y="3197"/>
                    <a:pt x="2513" y="3197"/>
                  </a:cubicBezTo>
                  <a:cubicBezTo>
                    <a:pt x="2707" y="3197"/>
                    <a:pt x="2900" y="3123"/>
                    <a:pt x="3047" y="2977"/>
                  </a:cubicBezTo>
                  <a:cubicBezTo>
                    <a:pt x="3345" y="2679"/>
                    <a:pt x="3345" y="2199"/>
                    <a:pt x="3047" y="1906"/>
                  </a:cubicBezTo>
                  <a:lnTo>
                    <a:pt x="1365" y="224"/>
                  </a:lnTo>
                  <a:cubicBezTo>
                    <a:pt x="1219" y="75"/>
                    <a:pt x="1025" y="1"/>
                    <a:pt x="8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8"/>
            <p:cNvSpPr/>
            <p:nvPr/>
          </p:nvSpPr>
          <p:spPr>
            <a:xfrm>
              <a:off x="2781949" y="1893918"/>
              <a:ext cx="279579" cy="279579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"/>
                  </a:moveTo>
                  <a:cubicBezTo>
                    <a:pt x="2076" y="1"/>
                    <a:pt x="0" y="2071"/>
                    <a:pt x="0" y="4627"/>
                  </a:cubicBezTo>
                  <a:cubicBezTo>
                    <a:pt x="0" y="7183"/>
                    <a:pt x="2076" y="9253"/>
                    <a:pt x="4627" y="9253"/>
                  </a:cubicBezTo>
                  <a:cubicBezTo>
                    <a:pt x="7183" y="9253"/>
                    <a:pt x="9253" y="7183"/>
                    <a:pt x="9253" y="4627"/>
                  </a:cubicBezTo>
                  <a:cubicBezTo>
                    <a:pt x="9253" y="2071"/>
                    <a:pt x="7183" y="1"/>
                    <a:pt x="4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2807206" y="1920625"/>
              <a:ext cx="240093" cy="226105"/>
            </a:xfrm>
            <a:custGeom>
              <a:avLst/>
              <a:gdLst/>
              <a:ahLst/>
              <a:cxnLst/>
              <a:rect l="l" t="t" r="r" b="b"/>
              <a:pathLst>
                <a:path w="7947" h="7484" extrusionOk="0">
                  <a:moveTo>
                    <a:pt x="3790" y="0"/>
                  </a:moveTo>
                  <a:cubicBezTo>
                    <a:pt x="3347" y="0"/>
                    <a:pt x="2900" y="79"/>
                    <a:pt x="2470" y="241"/>
                  </a:cubicBezTo>
                  <a:cubicBezTo>
                    <a:pt x="1057" y="774"/>
                    <a:pt x="101" y="2110"/>
                    <a:pt x="48" y="3623"/>
                  </a:cubicBezTo>
                  <a:cubicBezTo>
                    <a:pt x="0" y="5136"/>
                    <a:pt x="870" y="6529"/>
                    <a:pt x="2249" y="7154"/>
                  </a:cubicBezTo>
                  <a:cubicBezTo>
                    <a:pt x="2742" y="7375"/>
                    <a:pt x="3266" y="7483"/>
                    <a:pt x="3786" y="7483"/>
                  </a:cubicBezTo>
                  <a:cubicBezTo>
                    <a:pt x="4720" y="7483"/>
                    <a:pt x="5642" y="7135"/>
                    <a:pt x="6351" y="6472"/>
                  </a:cubicBezTo>
                  <a:cubicBezTo>
                    <a:pt x="7869" y="5059"/>
                    <a:pt x="7946" y="2686"/>
                    <a:pt x="6524" y="1187"/>
                  </a:cubicBezTo>
                  <a:cubicBezTo>
                    <a:pt x="5802" y="414"/>
                    <a:pt x="4806" y="0"/>
                    <a:pt x="3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2905182" y="1948934"/>
              <a:ext cx="30484" cy="108732"/>
            </a:xfrm>
            <a:custGeom>
              <a:avLst/>
              <a:gdLst/>
              <a:ahLst/>
              <a:cxnLst/>
              <a:rect l="l" t="t" r="r" b="b"/>
              <a:pathLst>
                <a:path w="1009" h="3599" extrusionOk="0">
                  <a:moveTo>
                    <a:pt x="505" y="0"/>
                  </a:moveTo>
                  <a:cubicBezTo>
                    <a:pt x="226" y="0"/>
                    <a:pt x="0" y="226"/>
                    <a:pt x="0" y="505"/>
                  </a:cubicBezTo>
                  <a:lnTo>
                    <a:pt x="0" y="3094"/>
                  </a:lnTo>
                  <a:cubicBezTo>
                    <a:pt x="0" y="3373"/>
                    <a:pt x="226" y="3599"/>
                    <a:pt x="505" y="3599"/>
                  </a:cubicBezTo>
                  <a:cubicBezTo>
                    <a:pt x="783" y="3599"/>
                    <a:pt x="1009" y="3373"/>
                    <a:pt x="1009" y="3094"/>
                  </a:cubicBezTo>
                  <a:lnTo>
                    <a:pt x="1009" y="505"/>
                  </a:lnTo>
                  <a:cubicBezTo>
                    <a:pt x="1009" y="226"/>
                    <a:pt x="783" y="0"/>
                    <a:pt x="5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2903732" y="2027786"/>
              <a:ext cx="75499" cy="72508"/>
            </a:xfrm>
            <a:custGeom>
              <a:avLst/>
              <a:gdLst/>
              <a:ahLst/>
              <a:cxnLst/>
              <a:rect l="l" t="t" r="r" b="b"/>
              <a:pathLst>
                <a:path w="2499" h="2400" extrusionOk="0">
                  <a:moveTo>
                    <a:pt x="553" y="0"/>
                  </a:moveTo>
                  <a:cubicBezTo>
                    <a:pt x="424" y="0"/>
                    <a:pt x="296" y="49"/>
                    <a:pt x="197" y="148"/>
                  </a:cubicBezTo>
                  <a:cubicBezTo>
                    <a:pt x="0" y="345"/>
                    <a:pt x="0" y="667"/>
                    <a:pt x="197" y="864"/>
                  </a:cubicBezTo>
                  <a:lnTo>
                    <a:pt x="1590" y="2252"/>
                  </a:lnTo>
                  <a:cubicBezTo>
                    <a:pt x="1689" y="2351"/>
                    <a:pt x="1817" y="2400"/>
                    <a:pt x="1946" y="2400"/>
                  </a:cubicBezTo>
                  <a:cubicBezTo>
                    <a:pt x="2074" y="2400"/>
                    <a:pt x="2203" y="2351"/>
                    <a:pt x="2301" y="2252"/>
                  </a:cubicBezTo>
                  <a:cubicBezTo>
                    <a:pt x="2498" y="2055"/>
                    <a:pt x="2498" y="1738"/>
                    <a:pt x="2301" y="1541"/>
                  </a:cubicBezTo>
                  <a:lnTo>
                    <a:pt x="908" y="148"/>
                  </a:lnTo>
                  <a:cubicBezTo>
                    <a:pt x="810" y="49"/>
                    <a:pt x="681" y="0"/>
                    <a:pt x="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3007207" y="1841229"/>
              <a:ext cx="111058" cy="103233"/>
            </a:xfrm>
            <a:custGeom>
              <a:avLst/>
              <a:gdLst/>
              <a:ahLst/>
              <a:cxnLst/>
              <a:rect l="l" t="t" r="r" b="b"/>
              <a:pathLst>
                <a:path w="3676" h="3417" extrusionOk="0">
                  <a:moveTo>
                    <a:pt x="1760" y="1"/>
                  </a:moveTo>
                  <a:cubicBezTo>
                    <a:pt x="1307" y="1"/>
                    <a:pt x="858" y="174"/>
                    <a:pt x="519" y="510"/>
                  </a:cubicBezTo>
                  <a:lnTo>
                    <a:pt x="346" y="683"/>
                  </a:lnTo>
                  <a:cubicBezTo>
                    <a:pt x="0" y="1029"/>
                    <a:pt x="0" y="1586"/>
                    <a:pt x="346" y="1927"/>
                  </a:cubicBezTo>
                  <a:lnTo>
                    <a:pt x="1576" y="3157"/>
                  </a:lnTo>
                  <a:cubicBezTo>
                    <a:pt x="1745" y="3326"/>
                    <a:pt x="1970" y="3416"/>
                    <a:pt x="2197" y="3416"/>
                  </a:cubicBezTo>
                  <a:cubicBezTo>
                    <a:pt x="2305" y="3416"/>
                    <a:pt x="2414" y="3396"/>
                    <a:pt x="2518" y="3354"/>
                  </a:cubicBezTo>
                  <a:cubicBezTo>
                    <a:pt x="2633" y="3311"/>
                    <a:pt x="2734" y="3243"/>
                    <a:pt x="2820" y="3157"/>
                  </a:cubicBezTo>
                  <a:lnTo>
                    <a:pt x="2998" y="2984"/>
                  </a:lnTo>
                  <a:cubicBezTo>
                    <a:pt x="3675" y="2297"/>
                    <a:pt x="3675" y="1192"/>
                    <a:pt x="2998" y="510"/>
                  </a:cubicBezTo>
                  <a:cubicBezTo>
                    <a:pt x="2916" y="428"/>
                    <a:pt x="2825" y="356"/>
                    <a:pt x="2734" y="294"/>
                  </a:cubicBezTo>
                  <a:cubicBezTo>
                    <a:pt x="2437" y="97"/>
                    <a:pt x="2097" y="1"/>
                    <a:pt x="17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2785151" y="1914372"/>
              <a:ext cx="260123" cy="238733"/>
            </a:xfrm>
            <a:custGeom>
              <a:avLst/>
              <a:gdLst/>
              <a:ahLst/>
              <a:cxnLst/>
              <a:rect l="l" t="t" r="r" b="b"/>
              <a:pathLst>
                <a:path w="8610" h="7902" extrusionOk="0">
                  <a:moveTo>
                    <a:pt x="4580" y="1"/>
                  </a:moveTo>
                  <a:cubicBezTo>
                    <a:pt x="2561" y="1"/>
                    <a:pt x="577" y="1533"/>
                    <a:pt x="577" y="3950"/>
                  </a:cubicBezTo>
                  <a:cubicBezTo>
                    <a:pt x="577" y="6334"/>
                    <a:pt x="2542" y="7902"/>
                    <a:pt x="4570" y="7902"/>
                  </a:cubicBezTo>
                  <a:cubicBezTo>
                    <a:pt x="5603" y="7902"/>
                    <a:pt x="6652" y="7495"/>
                    <a:pt x="7466" y="6583"/>
                  </a:cubicBezTo>
                  <a:cubicBezTo>
                    <a:pt x="7730" y="6285"/>
                    <a:pt x="7951" y="5948"/>
                    <a:pt x="8119" y="5583"/>
                  </a:cubicBezTo>
                  <a:cubicBezTo>
                    <a:pt x="8191" y="5420"/>
                    <a:pt x="8057" y="5292"/>
                    <a:pt x="7922" y="5292"/>
                  </a:cubicBezTo>
                  <a:cubicBezTo>
                    <a:pt x="7851" y="5292"/>
                    <a:pt x="7780" y="5328"/>
                    <a:pt x="7740" y="5415"/>
                  </a:cubicBezTo>
                  <a:cubicBezTo>
                    <a:pt x="7163" y="6674"/>
                    <a:pt x="5909" y="7486"/>
                    <a:pt x="4521" y="7486"/>
                  </a:cubicBezTo>
                  <a:cubicBezTo>
                    <a:pt x="1658" y="7486"/>
                    <a:pt x="0" y="4253"/>
                    <a:pt x="1610" y="1937"/>
                  </a:cubicBezTo>
                  <a:cubicBezTo>
                    <a:pt x="2312" y="926"/>
                    <a:pt x="3418" y="413"/>
                    <a:pt x="4525" y="413"/>
                  </a:cubicBezTo>
                  <a:cubicBezTo>
                    <a:pt x="5622" y="413"/>
                    <a:pt x="6720" y="916"/>
                    <a:pt x="7427" y="1937"/>
                  </a:cubicBezTo>
                  <a:cubicBezTo>
                    <a:pt x="7980" y="2734"/>
                    <a:pt x="8181" y="3729"/>
                    <a:pt x="7980" y="4680"/>
                  </a:cubicBezTo>
                  <a:cubicBezTo>
                    <a:pt x="7946" y="4833"/>
                    <a:pt x="8067" y="4926"/>
                    <a:pt x="8185" y="4926"/>
                  </a:cubicBezTo>
                  <a:cubicBezTo>
                    <a:pt x="8273" y="4926"/>
                    <a:pt x="8359" y="4876"/>
                    <a:pt x="8383" y="4762"/>
                  </a:cubicBezTo>
                  <a:cubicBezTo>
                    <a:pt x="8609" y="3695"/>
                    <a:pt x="8383" y="2581"/>
                    <a:pt x="7759" y="1687"/>
                  </a:cubicBezTo>
                  <a:cubicBezTo>
                    <a:pt x="6944" y="520"/>
                    <a:pt x="5756" y="1"/>
                    <a:pt x="4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2898777" y="1942680"/>
              <a:ext cx="93113" cy="163838"/>
            </a:xfrm>
            <a:custGeom>
              <a:avLst/>
              <a:gdLst/>
              <a:ahLst/>
              <a:cxnLst/>
              <a:rect l="l" t="t" r="r" b="b"/>
              <a:pathLst>
                <a:path w="3082" h="5423" extrusionOk="0">
                  <a:moveTo>
                    <a:pt x="717" y="376"/>
                  </a:moveTo>
                  <a:cubicBezTo>
                    <a:pt x="894" y="376"/>
                    <a:pt x="1034" y="534"/>
                    <a:pt x="1014" y="712"/>
                  </a:cubicBezTo>
                  <a:lnTo>
                    <a:pt x="1014" y="2677"/>
                  </a:lnTo>
                  <a:cubicBezTo>
                    <a:pt x="918" y="2633"/>
                    <a:pt x="816" y="2612"/>
                    <a:pt x="715" y="2612"/>
                  </a:cubicBezTo>
                  <a:cubicBezTo>
                    <a:pt x="613" y="2612"/>
                    <a:pt x="512" y="2633"/>
                    <a:pt x="419" y="2677"/>
                  </a:cubicBezTo>
                  <a:lnTo>
                    <a:pt x="419" y="712"/>
                  </a:lnTo>
                  <a:cubicBezTo>
                    <a:pt x="395" y="534"/>
                    <a:pt x="534" y="376"/>
                    <a:pt x="717" y="376"/>
                  </a:cubicBezTo>
                  <a:close/>
                  <a:moveTo>
                    <a:pt x="751" y="3027"/>
                  </a:moveTo>
                  <a:cubicBezTo>
                    <a:pt x="883" y="3027"/>
                    <a:pt x="921" y="3102"/>
                    <a:pt x="2321" y="4502"/>
                  </a:cubicBezTo>
                  <a:lnTo>
                    <a:pt x="2316" y="4502"/>
                  </a:lnTo>
                  <a:cubicBezTo>
                    <a:pt x="2465" y="4613"/>
                    <a:pt x="2480" y="4824"/>
                    <a:pt x="2350" y="4954"/>
                  </a:cubicBezTo>
                  <a:cubicBezTo>
                    <a:pt x="2291" y="5013"/>
                    <a:pt x="2214" y="5042"/>
                    <a:pt x="2138" y="5042"/>
                  </a:cubicBezTo>
                  <a:cubicBezTo>
                    <a:pt x="2048" y="5042"/>
                    <a:pt x="1958" y="5001"/>
                    <a:pt x="1898" y="4920"/>
                  </a:cubicBezTo>
                  <a:lnTo>
                    <a:pt x="510" y="3537"/>
                  </a:lnTo>
                  <a:cubicBezTo>
                    <a:pt x="327" y="3344"/>
                    <a:pt x="457" y="3032"/>
                    <a:pt x="721" y="3027"/>
                  </a:cubicBezTo>
                  <a:cubicBezTo>
                    <a:pt x="732" y="3027"/>
                    <a:pt x="742" y="3027"/>
                    <a:pt x="751" y="3027"/>
                  </a:cubicBezTo>
                  <a:close/>
                  <a:moveTo>
                    <a:pt x="717" y="1"/>
                  </a:moveTo>
                  <a:cubicBezTo>
                    <a:pt x="327" y="1"/>
                    <a:pt x="6" y="318"/>
                    <a:pt x="6" y="712"/>
                  </a:cubicBezTo>
                  <a:lnTo>
                    <a:pt x="6" y="3306"/>
                  </a:lnTo>
                  <a:cubicBezTo>
                    <a:pt x="1" y="3498"/>
                    <a:pt x="78" y="3685"/>
                    <a:pt x="217" y="3820"/>
                  </a:cubicBezTo>
                  <a:cubicBezTo>
                    <a:pt x="1629" y="5204"/>
                    <a:pt x="1610" y="5285"/>
                    <a:pt x="1865" y="5376"/>
                  </a:cubicBezTo>
                  <a:cubicBezTo>
                    <a:pt x="1953" y="5408"/>
                    <a:pt x="2038" y="5423"/>
                    <a:pt x="2120" y="5423"/>
                  </a:cubicBezTo>
                  <a:cubicBezTo>
                    <a:pt x="2703" y="5423"/>
                    <a:pt x="3081" y="4681"/>
                    <a:pt x="2609" y="4209"/>
                  </a:cubicBezTo>
                  <a:lnTo>
                    <a:pt x="1428" y="3027"/>
                  </a:lnTo>
                  <a:lnTo>
                    <a:pt x="1428" y="712"/>
                  </a:lnTo>
                  <a:cubicBezTo>
                    <a:pt x="1428" y="318"/>
                    <a:pt x="1110" y="1"/>
                    <a:pt x="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2955968" y="209117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2956119" y="2091442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2725211" y="1841138"/>
              <a:ext cx="111061" cy="103327"/>
            </a:xfrm>
            <a:custGeom>
              <a:avLst/>
              <a:gdLst/>
              <a:ahLst/>
              <a:cxnLst/>
              <a:rect l="l" t="t" r="r" b="b"/>
              <a:pathLst>
                <a:path w="3676" h="3420" extrusionOk="0">
                  <a:moveTo>
                    <a:pt x="1922" y="0"/>
                  </a:moveTo>
                  <a:cubicBezTo>
                    <a:pt x="1474" y="0"/>
                    <a:pt x="1026" y="170"/>
                    <a:pt x="682" y="508"/>
                  </a:cubicBezTo>
                  <a:cubicBezTo>
                    <a:pt x="668" y="527"/>
                    <a:pt x="649" y="547"/>
                    <a:pt x="634" y="561"/>
                  </a:cubicBezTo>
                  <a:cubicBezTo>
                    <a:pt x="0" y="1253"/>
                    <a:pt x="24" y="2319"/>
                    <a:pt x="682" y="2987"/>
                  </a:cubicBezTo>
                  <a:lnTo>
                    <a:pt x="860" y="3160"/>
                  </a:lnTo>
                  <a:cubicBezTo>
                    <a:pt x="1031" y="3333"/>
                    <a:pt x="1255" y="3419"/>
                    <a:pt x="1480" y="3419"/>
                  </a:cubicBezTo>
                  <a:cubicBezTo>
                    <a:pt x="1706" y="3419"/>
                    <a:pt x="1931" y="3333"/>
                    <a:pt x="2104" y="3160"/>
                  </a:cubicBezTo>
                  <a:lnTo>
                    <a:pt x="3334" y="1930"/>
                  </a:lnTo>
                  <a:cubicBezTo>
                    <a:pt x="3675" y="1589"/>
                    <a:pt x="3675" y="1032"/>
                    <a:pt x="3334" y="686"/>
                  </a:cubicBezTo>
                  <a:lnTo>
                    <a:pt x="3161" y="508"/>
                  </a:lnTo>
                  <a:cubicBezTo>
                    <a:pt x="2818" y="170"/>
                    <a:pt x="2370" y="0"/>
                    <a:pt x="1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2718534" y="1784068"/>
              <a:ext cx="404243" cy="418171"/>
            </a:xfrm>
            <a:custGeom>
              <a:avLst/>
              <a:gdLst/>
              <a:ahLst/>
              <a:cxnLst/>
              <a:rect l="l" t="t" r="r" b="b"/>
              <a:pathLst>
                <a:path w="13380" h="13841" extrusionOk="0">
                  <a:moveTo>
                    <a:pt x="7634" y="413"/>
                  </a:moveTo>
                  <a:cubicBezTo>
                    <a:pt x="8316" y="413"/>
                    <a:pt x="8950" y="773"/>
                    <a:pt x="9301" y="1360"/>
                  </a:cubicBezTo>
                  <a:cubicBezTo>
                    <a:pt x="9421" y="1508"/>
                    <a:pt x="9546" y="1950"/>
                    <a:pt x="10074" y="2123"/>
                  </a:cubicBezTo>
                  <a:cubicBezTo>
                    <a:pt x="9930" y="2248"/>
                    <a:pt x="9796" y="2383"/>
                    <a:pt x="9671" y="2527"/>
                  </a:cubicBezTo>
                  <a:cubicBezTo>
                    <a:pt x="9113" y="2239"/>
                    <a:pt x="8960" y="1782"/>
                    <a:pt x="8849" y="1629"/>
                  </a:cubicBezTo>
                  <a:cubicBezTo>
                    <a:pt x="8595" y="1201"/>
                    <a:pt x="8133" y="942"/>
                    <a:pt x="7634" y="942"/>
                  </a:cubicBezTo>
                  <a:lnTo>
                    <a:pt x="5674" y="942"/>
                  </a:lnTo>
                  <a:cubicBezTo>
                    <a:pt x="5174" y="942"/>
                    <a:pt x="4713" y="1201"/>
                    <a:pt x="4458" y="1629"/>
                  </a:cubicBezTo>
                  <a:cubicBezTo>
                    <a:pt x="4338" y="1797"/>
                    <a:pt x="4208" y="2181"/>
                    <a:pt x="3738" y="2469"/>
                  </a:cubicBezTo>
                  <a:cubicBezTo>
                    <a:pt x="3723" y="2455"/>
                    <a:pt x="3714" y="2445"/>
                    <a:pt x="3699" y="2431"/>
                  </a:cubicBezTo>
                  <a:lnTo>
                    <a:pt x="3526" y="2258"/>
                  </a:lnTo>
                  <a:cubicBezTo>
                    <a:pt x="3464" y="2195"/>
                    <a:pt x="3401" y="2138"/>
                    <a:pt x="3334" y="2090"/>
                  </a:cubicBezTo>
                  <a:cubicBezTo>
                    <a:pt x="3776" y="1888"/>
                    <a:pt x="3882" y="1523"/>
                    <a:pt x="4007" y="1360"/>
                  </a:cubicBezTo>
                  <a:cubicBezTo>
                    <a:pt x="4357" y="773"/>
                    <a:pt x="4987" y="413"/>
                    <a:pt x="5674" y="413"/>
                  </a:cubicBezTo>
                  <a:close/>
                  <a:moveTo>
                    <a:pt x="3219" y="4444"/>
                  </a:moveTo>
                  <a:lnTo>
                    <a:pt x="3469" y="4694"/>
                  </a:lnTo>
                  <a:cubicBezTo>
                    <a:pt x="3349" y="4804"/>
                    <a:pt x="3228" y="4924"/>
                    <a:pt x="3118" y="5049"/>
                  </a:cubicBezTo>
                  <a:lnTo>
                    <a:pt x="2868" y="4799"/>
                  </a:lnTo>
                  <a:lnTo>
                    <a:pt x="3219" y="4444"/>
                  </a:lnTo>
                  <a:close/>
                  <a:moveTo>
                    <a:pt x="10233" y="4444"/>
                  </a:moveTo>
                  <a:lnTo>
                    <a:pt x="10588" y="4794"/>
                  </a:lnTo>
                  <a:lnTo>
                    <a:pt x="10338" y="5049"/>
                  </a:lnTo>
                  <a:cubicBezTo>
                    <a:pt x="10228" y="4924"/>
                    <a:pt x="10108" y="4804"/>
                    <a:pt x="9988" y="4694"/>
                  </a:cubicBezTo>
                  <a:lnTo>
                    <a:pt x="10233" y="4444"/>
                  </a:lnTo>
                  <a:close/>
                  <a:moveTo>
                    <a:pt x="2143" y="2095"/>
                  </a:moveTo>
                  <a:cubicBezTo>
                    <a:pt x="2959" y="2095"/>
                    <a:pt x="3344" y="2681"/>
                    <a:pt x="3411" y="2719"/>
                  </a:cubicBezTo>
                  <a:cubicBezTo>
                    <a:pt x="3603" y="2916"/>
                    <a:pt x="3661" y="3204"/>
                    <a:pt x="3555" y="3459"/>
                  </a:cubicBezTo>
                  <a:cubicBezTo>
                    <a:pt x="3488" y="3627"/>
                    <a:pt x="3536" y="3545"/>
                    <a:pt x="2181" y="4905"/>
                  </a:cubicBezTo>
                  <a:cubicBezTo>
                    <a:pt x="2049" y="5037"/>
                    <a:pt x="1876" y="5103"/>
                    <a:pt x="1703" y="5103"/>
                  </a:cubicBezTo>
                  <a:cubicBezTo>
                    <a:pt x="1530" y="5103"/>
                    <a:pt x="1357" y="5037"/>
                    <a:pt x="1225" y="4905"/>
                  </a:cubicBezTo>
                  <a:lnTo>
                    <a:pt x="1052" y="4732"/>
                  </a:lnTo>
                  <a:cubicBezTo>
                    <a:pt x="96" y="3776"/>
                    <a:pt x="745" y="2095"/>
                    <a:pt x="2143" y="2095"/>
                  </a:cubicBezTo>
                  <a:close/>
                  <a:moveTo>
                    <a:pt x="7634" y="1355"/>
                  </a:moveTo>
                  <a:cubicBezTo>
                    <a:pt x="7989" y="1355"/>
                    <a:pt x="8316" y="1537"/>
                    <a:pt x="8498" y="1840"/>
                  </a:cubicBezTo>
                  <a:cubicBezTo>
                    <a:pt x="8609" y="1994"/>
                    <a:pt x="8806" y="2541"/>
                    <a:pt x="9483" y="2892"/>
                  </a:cubicBezTo>
                  <a:cubicBezTo>
                    <a:pt x="9373" y="3272"/>
                    <a:pt x="9474" y="3685"/>
                    <a:pt x="9757" y="3963"/>
                  </a:cubicBezTo>
                  <a:lnTo>
                    <a:pt x="9945" y="4155"/>
                  </a:lnTo>
                  <a:lnTo>
                    <a:pt x="9671" y="4429"/>
                  </a:lnTo>
                  <a:cubicBezTo>
                    <a:pt x="8812" y="3771"/>
                    <a:pt x="7775" y="3430"/>
                    <a:pt x="6727" y="3430"/>
                  </a:cubicBezTo>
                  <a:cubicBezTo>
                    <a:pt x="6123" y="3430"/>
                    <a:pt x="5514" y="3544"/>
                    <a:pt x="4934" y="3776"/>
                  </a:cubicBezTo>
                  <a:cubicBezTo>
                    <a:pt x="4709" y="3865"/>
                    <a:pt x="4803" y="4172"/>
                    <a:pt x="5004" y="4172"/>
                  </a:cubicBezTo>
                  <a:cubicBezTo>
                    <a:pt x="5030" y="4172"/>
                    <a:pt x="5058" y="4167"/>
                    <a:pt x="5088" y="4155"/>
                  </a:cubicBezTo>
                  <a:cubicBezTo>
                    <a:pt x="5630" y="3939"/>
                    <a:pt x="6182" y="3839"/>
                    <a:pt x="6722" y="3839"/>
                  </a:cubicBezTo>
                  <a:cubicBezTo>
                    <a:pt x="9050" y="3839"/>
                    <a:pt x="11146" y="5709"/>
                    <a:pt x="11146" y="8263"/>
                  </a:cubicBezTo>
                  <a:cubicBezTo>
                    <a:pt x="11146" y="10813"/>
                    <a:pt x="9054" y="12685"/>
                    <a:pt x="6729" y="12685"/>
                  </a:cubicBezTo>
                  <a:cubicBezTo>
                    <a:pt x="6175" y="12685"/>
                    <a:pt x="5609" y="12579"/>
                    <a:pt x="5054" y="12351"/>
                  </a:cubicBezTo>
                  <a:cubicBezTo>
                    <a:pt x="1768" y="11011"/>
                    <a:pt x="1297" y="6442"/>
                    <a:pt x="4381" y="4511"/>
                  </a:cubicBezTo>
                  <a:cubicBezTo>
                    <a:pt x="4564" y="4385"/>
                    <a:pt x="4445" y="4132"/>
                    <a:pt x="4267" y="4132"/>
                  </a:cubicBezTo>
                  <a:cubicBezTo>
                    <a:pt x="4235" y="4132"/>
                    <a:pt x="4200" y="4141"/>
                    <a:pt x="4165" y="4160"/>
                  </a:cubicBezTo>
                  <a:cubicBezTo>
                    <a:pt x="4036" y="4247"/>
                    <a:pt x="3906" y="4333"/>
                    <a:pt x="3781" y="4429"/>
                  </a:cubicBezTo>
                  <a:lnTo>
                    <a:pt x="3507" y="4155"/>
                  </a:lnTo>
                  <a:cubicBezTo>
                    <a:pt x="3598" y="4040"/>
                    <a:pt x="4016" y="3786"/>
                    <a:pt x="4016" y="3195"/>
                  </a:cubicBezTo>
                  <a:cubicBezTo>
                    <a:pt x="4016" y="3070"/>
                    <a:pt x="3992" y="2945"/>
                    <a:pt x="3954" y="2825"/>
                  </a:cubicBezTo>
                  <a:cubicBezTo>
                    <a:pt x="4526" y="2474"/>
                    <a:pt x="4698" y="1998"/>
                    <a:pt x="4814" y="1840"/>
                  </a:cubicBezTo>
                  <a:cubicBezTo>
                    <a:pt x="4992" y="1537"/>
                    <a:pt x="5318" y="1355"/>
                    <a:pt x="5674" y="1355"/>
                  </a:cubicBezTo>
                  <a:close/>
                  <a:moveTo>
                    <a:pt x="3449" y="11813"/>
                  </a:moveTo>
                  <a:cubicBezTo>
                    <a:pt x="3728" y="12068"/>
                    <a:pt x="4031" y="12289"/>
                    <a:pt x="4357" y="12471"/>
                  </a:cubicBezTo>
                  <a:lnTo>
                    <a:pt x="3560" y="13269"/>
                  </a:lnTo>
                  <a:cubicBezTo>
                    <a:pt x="3453" y="13367"/>
                    <a:pt x="3318" y="13415"/>
                    <a:pt x="3184" y="13415"/>
                  </a:cubicBezTo>
                  <a:cubicBezTo>
                    <a:pt x="3042" y="13415"/>
                    <a:pt x="2900" y="13361"/>
                    <a:pt x="2791" y="13254"/>
                  </a:cubicBezTo>
                  <a:cubicBezTo>
                    <a:pt x="2585" y="13043"/>
                    <a:pt x="2575" y="12707"/>
                    <a:pt x="2777" y="12486"/>
                  </a:cubicBezTo>
                  <a:lnTo>
                    <a:pt x="3449" y="11813"/>
                  </a:lnTo>
                  <a:close/>
                  <a:moveTo>
                    <a:pt x="10007" y="11808"/>
                  </a:moveTo>
                  <a:lnTo>
                    <a:pt x="10680" y="12486"/>
                  </a:lnTo>
                  <a:cubicBezTo>
                    <a:pt x="10910" y="12702"/>
                    <a:pt x="10920" y="13062"/>
                    <a:pt x="10694" y="13283"/>
                  </a:cubicBezTo>
                  <a:cubicBezTo>
                    <a:pt x="10586" y="13391"/>
                    <a:pt x="10444" y="13445"/>
                    <a:pt x="10303" y="13445"/>
                  </a:cubicBezTo>
                  <a:cubicBezTo>
                    <a:pt x="10156" y="13445"/>
                    <a:pt x="10009" y="13386"/>
                    <a:pt x="9901" y="13269"/>
                  </a:cubicBezTo>
                  <a:lnTo>
                    <a:pt x="9104" y="12471"/>
                  </a:lnTo>
                  <a:cubicBezTo>
                    <a:pt x="9430" y="12284"/>
                    <a:pt x="9733" y="12063"/>
                    <a:pt x="10007" y="11808"/>
                  </a:cubicBezTo>
                  <a:close/>
                  <a:moveTo>
                    <a:pt x="5674" y="0"/>
                  </a:moveTo>
                  <a:cubicBezTo>
                    <a:pt x="4843" y="0"/>
                    <a:pt x="4079" y="437"/>
                    <a:pt x="3651" y="1148"/>
                  </a:cubicBezTo>
                  <a:lnTo>
                    <a:pt x="3478" y="1432"/>
                  </a:lnTo>
                  <a:cubicBezTo>
                    <a:pt x="3296" y="1742"/>
                    <a:pt x="2998" y="1774"/>
                    <a:pt x="2837" y="1774"/>
                  </a:cubicBezTo>
                  <a:cubicBezTo>
                    <a:pt x="2794" y="1774"/>
                    <a:pt x="2761" y="1772"/>
                    <a:pt x="2742" y="1772"/>
                  </a:cubicBezTo>
                  <a:cubicBezTo>
                    <a:pt x="2736" y="1772"/>
                    <a:pt x="2732" y="1772"/>
                    <a:pt x="2729" y="1773"/>
                  </a:cubicBezTo>
                  <a:cubicBezTo>
                    <a:pt x="2533" y="1710"/>
                    <a:pt x="2334" y="1680"/>
                    <a:pt x="2137" y="1680"/>
                  </a:cubicBezTo>
                  <a:cubicBezTo>
                    <a:pt x="1469" y="1680"/>
                    <a:pt x="830" y="2026"/>
                    <a:pt x="466" y="2623"/>
                  </a:cubicBezTo>
                  <a:cubicBezTo>
                    <a:pt x="0" y="3392"/>
                    <a:pt x="120" y="4381"/>
                    <a:pt x="759" y="5020"/>
                  </a:cubicBezTo>
                  <a:cubicBezTo>
                    <a:pt x="855" y="5092"/>
                    <a:pt x="1119" y="5515"/>
                    <a:pt x="1701" y="5515"/>
                  </a:cubicBezTo>
                  <a:cubicBezTo>
                    <a:pt x="2253" y="5515"/>
                    <a:pt x="2522" y="5126"/>
                    <a:pt x="2575" y="5087"/>
                  </a:cubicBezTo>
                  <a:lnTo>
                    <a:pt x="2859" y="5371"/>
                  </a:lnTo>
                  <a:cubicBezTo>
                    <a:pt x="1403" y="7321"/>
                    <a:pt x="1682" y="9973"/>
                    <a:pt x="3161" y="11520"/>
                  </a:cubicBezTo>
                  <a:lnTo>
                    <a:pt x="2484" y="12197"/>
                  </a:lnTo>
                  <a:cubicBezTo>
                    <a:pt x="1883" y="12798"/>
                    <a:pt x="2306" y="13840"/>
                    <a:pt x="3166" y="13840"/>
                  </a:cubicBezTo>
                  <a:cubicBezTo>
                    <a:pt x="3421" y="13840"/>
                    <a:pt x="3666" y="13739"/>
                    <a:pt x="3848" y="13557"/>
                  </a:cubicBezTo>
                  <a:lnTo>
                    <a:pt x="4742" y="12663"/>
                  </a:lnTo>
                  <a:cubicBezTo>
                    <a:pt x="5373" y="12949"/>
                    <a:pt x="6051" y="13092"/>
                    <a:pt x="6728" y="13092"/>
                  </a:cubicBezTo>
                  <a:cubicBezTo>
                    <a:pt x="7406" y="13092"/>
                    <a:pt x="8083" y="12949"/>
                    <a:pt x="8715" y="12663"/>
                  </a:cubicBezTo>
                  <a:lnTo>
                    <a:pt x="9603" y="13557"/>
                  </a:lnTo>
                  <a:cubicBezTo>
                    <a:pt x="9786" y="13739"/>
                    <a:pt x="10031" y="13840"/>
                    <a:pt x="10286" y="13840"/>
                  </a:cubicBezTo>
                  <a:cubicBezTo>
                    <a:pt x="11141" y="13840"/>
                    <a:pt x="11578" y="12803"/>
                    <a:pt x="10968" y="12193"/>
                  </a:cubicBezTo>
                  <a:lnTo>
                    <a:pt x="10295" y="11520"/>
                  </a:lnTo>
                  <a:cubicBezTo>
                    <a:pt x="11857" y="9805"/>
                    <a:pt x="11981" y="7225"/>
                    <a:pt x="10593" y="5366"/>
                  </a:cubicBezTo>
                  <a:lnTo>
                    <a:pt x="10872" y="5087"/>
                  </a:lnTo>
                  <a:cubicBezTo>
                    <a:pt x="10934" y="5131"/>
                    <a:pt x="11189" y="5510"/>
                    <a:pt x="11751" y="5510"/>
                  </a:cubicBezTo>
                  <a:cubicBezTo>
                    <a:pt x="12039" y="5510"/>
                    <a:pt x="12313" y="5400"/>
                    <a:pt x="12519" y="5193"/>
                  </a:cubicBezTo>
                  <a:cubicBezTo>
                    <a:pt x="12568" y="5126"/>
                    <a:pt x="13379" y="4540"/>
                    <a:pt x="13255" y="3425"/>
                  </a:cubicBezTo>
                  <a:cubicBezTo>
                    <a:pt x="13241" y="3299"/>
                    <a:pt x="13147" y="3240"/>
                    <a:pt x="13053" y="3240"/>
                  </a:cubicBezTo>
                  <a:cubicBezTo>
                    <a:pt x="12942" y="3240"/>
                    <a:pt x="12831" y="3321"/>
                    <a:pt x="12846" y="3469"/>
                  </a:cubicBezTo>
                  <a:cubicBezTo>
                    <a:pt x="12947" y="4367"/>
                    <a:pt x="12284" y="4823"/>
                    <a:pt x="12231" y="4905"/>
                  </a:cubicBezTo>
                  <a:cubicBezTo>
                    <a:pt x="12099" y="5035"/>
                    <a:pt x="11926" y="5099"/>
                    <a:pt x="11753" y="5099"/>
                  </a:cubicBezTo>
                  <a:cubicBezTo>
                    <a:pt x="11580" y="5099"/>
                    <a:pt x="11407" y="5035"/>
                    <a:pt x="11275" y="4905"/>
                  </a:cubicBezTo>
                  <a:lnTo>
                    <a:pt x="10045" y="3675"/>
                  </a:lnTo>
                  <a:cubicBezTo>
                    <a:pt x="9781" y="3411"/>
                    <a:pt x="9781" y="2983"/>
                    <a:pt x="10045" y="2719"/>
                  </a:cubicBezTo>
                  <a:cubicBezTo>
                    <a:pt x="10137" y="2657"/>
                    <a:pt x="10511" y="2095"/>
                    <a:pt x="11314" y="2095"/>
                  </a:cubicBezTo>
                  <a:cubicBezTo>
                    <a:pt x="11833" y="2095"/>
                    <a:pt x="12323" y="2354"/>
                    <a:pt x="12606" y="2791"/>
                  </a:cubicBezTo>
                  <a:cubicBezTo>
                    <a:pt x="12650" y="2859"/>
                    <a:pt x="12711" y="2888"/>
                    <a:pt x="12772" y="2888"/>
                  </a:cubicBezTo>
                  <a:cubicBezTo>
                    <a:pt x="12916" y="2888"/>
                    <a:pt x="13057" y="2728"/>
                    <a:pt x="12952" y="2565"/>
                  </a:cubicBezTo>
                  <a:cubicBezTo>
                    <a:pt x="12583" y="2005"/>
                    <a:pt x="11962" y="1682"/>
                    <a:pt x="11315" y="1682"/>
                  </a:cubicBezTo>
                  <a:cubicBezTo>
                    <a:pt x="11120" y="1682"/>
                    <a:pt x="10922" y="1711"/>
                    <a:pt x="10728" y="1773"/>
                  </a:cubicBezTo>
                  <a:lnTo>
                    <a:pt x="10425" y="1773"/>
                  </a:lnTo>
                  <a:cubicBezTo>
                    <a:pt x="10180" y="1773"/>
                    <a:pt x="9949" y="1643"/>
                    <a:pt x="9824" y="1432"/>
                  </a:cubicBezTo>
                  <a:lnTo>
                    <a:pt x="9651" y="1148"/>
                  </a:lnTo>
                  <a:cubicBezTo>
                    <a:pt x="9229" y="437"/>
                    <a:pt x="8460" y="5"/>
                    <a:pt x="7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1" name="Google Shape;1091;p38">
            <a:hlinkClick r:id="rId3" action="ppaction://hlinksldjump"/>
          </p:cNvPr>
          <p:cNvSpPr/>
          <p:nvPr/>
        </p:nvSpPr>
        <p:spPr>
          <a:xfrm>
            <a:off x="4855177" y="1626085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sym typeface="Coiny"/>
              </a:rPr>
              <a:t>Sprevádza alfa a beta žiarenie</a:t>
            </a:r>
            <a:endParaRPr lang="sk-SK" sz="1600" dirty="0">
              <a:solidFill>
                <a:schemeClr val="dk1"/>
              </a:solidFill>
              <a:latin typeface="Inconsolata"/>
              <a:ea typeface="Inconsolata"/>
            </a:endParaRPr>
          </a:p>
        </p:txBody>
      </p:sp>
      <p:sp>
        <p:nvSpPr>
          <p:cNvPr id="1092" name="Google Shape;1092;p38">
            <a:hlinkClick r:id="rId3" action="ppaction://hlinksldjump"/>
          </p:cNvPr>
          <p:cNvSpPr/>
          <p:nvPr/>
        </p:nvSpPr>
        <p:spPr>
          <a:xfrm>
            <a:off x="5001694" y="1690989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3" name="Google Shape;1093;p38">
            <a:hlinkClick r:id="rId3" action="ppaction://hlinksldjump"/>
          </p:cNvPr>
          <p:cNvSpPr/>
          <p:nvPr/>
        </p:nvSpPr>
        <p:spPr>
          <a:xfrm>
            <a:off x="4855175" y="2875360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Je to </a:t>
            </a:r>
            <a:r>
              <a:rPr lang="sk-SK" dirty="0" err="1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vysokoenergetické</a:t>
            </a:r>
            <a:r>
              <a:rPr lang="sk-SK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 elektromagnetické žiarenie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94" name="Google Shape;1094;p38">
            <a:hlinkClick r:id="rId3" action="ppaction://hlinksldjump"/>
          </p:cNvPr>
          <p:cNvSpPr/>
          <p:nvPr/>
        </p:nvSpPr>
        <p:spPr>
          <a:xfrm>
            <a:off x="4999166" y="2973205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5" name="Google Shape;1095;p38">
            <a:hlinkClick r:id="rId4" action="ppaction://hlinksldjump"/>
          </p:cNvPr>
          <p:cNvSpPr/>
          <p:nvPr/>
        </p:nvSpPr>
        <p:spPr>
          <a:xfrm>
            <a:off x="4855177" y="2256110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Neutrón sa zmení na protón.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96" name="Google Shape;1096;p38">
            <a:hlinkClick r:id="rId4" action="ppaction://hlinksldjump"/>
          </p:cNvPr>
          <p:cNvSpPr/>
          <p:nvPr/>
        </p:nvSpPr>
        <p:spPr>
          <a:xfrm>
            <a:off x="5001694" y="2326010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7" name="Google Shape;1093;p38">
            <a:hlinkClick r:id="rId3" action="ppaction://hlinksldjump"/>
            <a:extLst>
              <a:ext uri="{FF2B5EF4-FFF2-40B4-BE49-F238E27FC236}">
                <a16:creationId xmlns:a16="http://schemas.microsoft.com/office/drawing/2014/main" id="{C4219020-75BB-7098-6BAE-20204AD54FC1}"/>
              </a:ext>
            </a:extLst>
          </p:cNvPr>
          <p:cNvSpPr/>
          <p:nvPr/>
        </p:nvSpPr>
        <p:spPr>
          <a:xfrm>
            <a:off x="4855175" y="3505385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sym typeface="Inconsolata"/>
              </a:rPr>
              <a:t>Svoju energiu strácajú veľmi pomaly.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9" name="Google Shape;1094;p38">
            <a:hlinkClick r:id="rId3" action="ppaction://hlinksldjump"/>
            <a:extLst>
              <a:ext uri="{FF2B5EF4-FFF2-40B4-BE49-F238E27FC236}">
                <a16:creationId xmlns:a16="http://schemas.microsoft.com/office/drawing/2014/main" id="{9255ED5F-A8EB-DBAA-4ABF-7A476E0AE247}"/>
              </a:ext>
            </a:extLst>
          </p:cNvPr>
          <p:cNvSpPr/>
          <p:nvPr/>
        </p:nvSpPr>
        <p:spPr>
          <a:xfrm>
            <a:off x="4959597" y="3575285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D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32959128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38"/>
          <p:cNvSpPr/>
          <p:nvPr/>
        </p:nvSpPr>
        <p:spPr>
          <a:xfrm>
            <a:off x="986125" y="1880525"/>
            <a:ext cx="3302700" cy="2123400"/>
          </a:xfrm>
          <a:prstGeom prst="roundRect">
            <a:avLst>
              <a:gd name="adj" fmla="val 12107"/>
            </a:avLst>
          </a:prstGeom>
          <a:solidFill>
            <a:schemeClr val="accen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411475" rIns="2743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200" b="1" dirty="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Nie je pravda o </a:t>
            </a:r>
            <a:r>
              <a:rPr lang="sk-SK" sz="2200" b="1" dirty="0" err="1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kvarkovo-gluónovej</a:t>
            </a:r>
            <a:r>
              <a:rPr lang="sk-SK" sz="2200" b="1" dirty="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 plazme že, ...</a:t>
            </a:r>
            <a:endParaRPr sz="2200" b="1" dirty="0"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073" name="Google Shape;1073;p38"/>
          <p:cNvSpPr/>
          <p:nvPr/>
        </p:nvSpPr>
        <p:spPr>
          <a:xfrm>
            <a:off x="2311525" y="1554587"/>
            <a:ext cx="651900" cy="6519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4" name="Google Shape;1074;p38"/>
          <p:cNvGrpSpPr/>
          <p:nvPr/>
        </p:nvGrpSpPr>
        <p:grpSpPr>
          <a:xfrm>
            <a:off x="2435354" y="1671452"/>
            <a:ext cx="404243" cy="418171"/>
            <a:chOff x="2718534" y="1784068"/>
            <a:chExt cx="404243" cy="418171"/>
          </a:xfrm>
        </p:grpSpPr>
        <p:sp>
          <p:nvSpPr>
            <p:cNvPr id="1075" name="Google Shape;1075;p38"/>
            <p:cNvSpPr/>
            <p:nvPr/>
          </p:nvSpPr>
          <p:spPr>
            <a:xfrm>
              <a:off x="2773671" y="1790292"/>
              <a:ext cx="296256" cy="81904"/>
            </a:xfrm>
            <a:custGeom>
              <a:avLst/>
              <a:gdLst/>
              <a:ahLst/>
              <a:cxnLst/>
              <a:rect l="l" t="t" r="r" b="b"/>
              <a:pathLst>
                <a:path w="9806" h="2711" extrusionOk="0">
                  <a:moveTo>
                    <a:pt x="3849" y="1"/>
                  </a:moveTo>
                  <a:cubicBezTo>
                    <a:pt x="3090" y="1"/>
                    <a:pt x="2393" y="399"/>
                    <a:pt x="2004" y="1048"/>
                  </a:cubicBezTo>
                  <a:lnTo>
                    <a:pt x="1831" y="1331"/>
                  </a:lnTo>
                  <a:cubicBezTo>
                    <a:pt x="1668" y="1605"/>
                    <a:pt x="1375" y="1768"/>
                    <a:pt x="1058" y="1773"/>
                  </a:cubicBezTo>
                  <a:lnTo>
                    <a:pt x="471" y="1773"/>
                  </a:lnTo>
                  <a:cubicBezTo>
                    <a:pt x="212" y="1773"/>
                    <a:pt x="1" y="1980"/>
                    <a:pt x="1" y="2239"/>
                  </a:cubicBezTo>
                  <a:cubicBezTo>
                    <a:pt x="1" y="2499"/>
                    <a:pt x="212" y="2710"/>
                    <a:pt x="471" y="2710"/>
                  </a:cubicBezTo>
                  <a:lnTo>
                    <a:pt x="1058" y="2710"/>
                  </a:lnTo>
                  <a:cubicBezTo>
                    <a:pt x="1706" y="2710"/>
                    <a:pt x="2307" y="2369"/>
                    <a:pt x="2638" y="1816"/>
                  </a:cubicBezTo>
                  <a:lnTo>
                    <a:pt x="2811" y="1528"/>
                  </a:lnTo>
                  <a:cubicBezTo>
                    <a:pt x="3027" y="1163"/>
                    <a:pt x="3421" y="942"/>
                    <a:pt x="3849" y="937"/>
                  </a:cubicBezTo>
                  <a:lnTo>
                    <a:pt x="5814" y="937"/>
                  </a:lnTo>
                  <a:cubicBezTo>
                    <a:pt x="6236" y="942"/>
                    <a:pt x="6630" y="1163"/>
                    <a:pt x="6851" y="1528"/>
                  </a:cubicBezTo>
                  <a:lnTo>
                    <a:pt x="7019" y="1816"/>
                  </a:lnTo>
                  <a:cubicBezTo>
                    <a:pt x="7356" y="2369"/>
                    <a:pt x="7951" y="2710"/>
                    <a:pt x="8600" y="2710"/>
                  </a:cubicBezTo>
                  <a:lnTo>
                    <a:pt x="9335" y="2710"/>
                  </a:lnTo>
                  <a:cubicBezTo>
                    <a:pt x="9594" y="2710"/>
                    <a:pt x="9806" y="2499"/>
                    <a:pt x="9806" y="2239"/>
                  </a:cubicBezTo>
                  <a:cubicBezTo>
                    <a:pt x="9806" y="1980"/>
                    <a:pt x="9594" y="1773"/>
                    <a:pt x="9335" y="1773"/>
                  </a:cubicBezTo>
                  <a:lnTo>
                    <a:pt x="8600" y="1773"/>
                  </a:lnTo>
                  <a:cubicBezTo>
                    <a:pt x="8283" y="1773"/>
                    <a:pt x="7990" y="1605"/>
                    <a:pt x="7826" y="1331"/>
                  </a:cubicBezTo>
                  <a:lnTo>
                    <a:pt x="7654" y="1048"/>
                  </a:lnTo>
                  <a:cubicBezTo>
                    <a:pt x="7264" y="399"/>
                    <a:pt x="6563" y="1"/>
                    <a:pt x="5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8"/>
            <p:cNvSpPr/>
            <p:nvPr/>
          </p:nvSpPr>
          <p:spPr>
            <a:xfrm>
              <a:off x="2776148" y="1890716"/>
              <a:ext cx="80001" cy="77221"/>
            </a:xfrm>
            <a:custGeom>
              <a:avLst/>
              <a:gdLst/>
              <a:ahLst/>
              <a:cxnLst/>
              <a:rect l="l" t="t" r="r" b="b"/>
              <a:pathLst>
                <a:path w="2648" h="2556" extrusionOk="0">
                  <a:moveTo>
                    <a:pt x="500" y="1"/>
                  </a:moveTo>
                  <a:cubicBezTo>
                    <a:pt x="383" y="1"/>
                    <a:pt x="267" y="44"/>
                    <a:pt x="178" y="131"/>
                  </a:cubicBezTo>
                  <a:cubicBezTo>
                    <a:pt x="0" y="308"/>
                    <a:pt x="0" y="597"/>
                    <a:pt x="178" y="774"/>
                  </a:cubicBezTo>
                  <a:lnTo>
                    <a:pt x="1826" y="2422"/>
                  </a:lnTo>
                  <a:cubicBezTo>
                    <a:pt x="1915" y="2511"/>
                    <a:pt x="2031" y="2555"/>
                    <a:pt x="2148" y="2555"/>
                  </a:cubicBezTo>
                  <a:cubicBezTo>
                    <a:pt x="2264" y="2555"/>
                    <a:pt x="2381" y="2511"/>
                    <a:pt x="2470" y="2422"/>
                  </a:cubicBezTo>
                  <a:cubicBezTo>
                    <a:pt x="2647" y="2244"/>
                    <a:pt x="2647" y="1961"/>
                    <a:pt x="2470" y="1783"/>
                  </a:cubicBezTo>
                  <a:lnTo>
                    <a:pt x="822" y="131"/>
                  </a:lnTo>
                  <a:cubicBezTo>
                    <a:pt x="733" y="44"/>
                    <a:pt x="616" y="1"/>
                    <a:pt x="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8"/>
            <p:cNvSpPr/>
            <p:nvPr/>
          </p:nvSpPr>
          <p:spPr>
            <a:xfrm>
              <a:off x="2987479" y="1890625"/>
              <a:ext cx="80001" cy="77312"/>
            </a:xfrm>
            <a:custGeom>
              <a:avLst/>
              <a:gdLst/>
              <a:ahLst/>
              <a:cxnLst/>
              <a:rect l="l" t="t" r="r" b="b"/>
              <a:pathLst>
                <a:path w="2648" h="2559" extrusionOk="0">
                  <a:moveTo>
                    <a:pt x="2150" y="1"/>
                  </a:moveTo>
                  <a:cubicBezTo>
                    <a:pt x="2032" y="1"/>
                    <a:pt x="1915" y="47"/>
                    <a:pt x="1826" y="138"/>
                  </a:cubicBezTo>
                  <a:lnTo>
                    <a:pt x="178" y="1786"/>
                  </a:lnTo>
                  <a:cubicBezTo>
                    <a:pt x="0" y="1964"/>
                    <a:pt x="0" y="2247"/>
                    <a:pt x="178" y="2425"/>
                  </a:cubicBezTo>
                  <a:cubicBezTo>
                    <a:pt x="267" y="2514"/>
                    <a:pt x="382" y="2558"/>
                    <a:pt x="498" y="2558"/>
                  </a:cubicBezTo>
                  <a:cubicBezTo>
                    <a:pt x="614" y="2558"/>
                    <a:pt x="730" y="2514"/>
                    <a:pt x="822" y="2425"/>
                  </a:cubicBezTo>
                  <a:lnTo>
                    <a:pt x="2469" y="777"/>
                  </a:lnTo>
                  <a:cubicBezTo>
                    <a:pt x="2647" y="600"/>
                    <a:pt x="2647" y="311"/>
                    <a:pt x="2469" y="134"/>
                  </a:cubicBezTo>
                  <a:cubicBezTo>
                    <a:pt x="2381" y="45"/>
                    <a:pt x="2265" y="1"/>
                    <a:pt x="2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8"/>
            <p:cNvSpPr/>
            <p:nvPr/>
          </p:nvSpPr>
          <p:spPr>
            <a:xfrm>
              <a:off x="2789048" y="2099358"/>
              <a:ext cx="101058" cy="9658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2514" y="1"/>
                  </a:moveTo>
                  <a:cubicBezTo>
                    <a:pt x="2320" y="1"/>
                    <a:pt x="2127" y="75"/>
                    <a:pt x="1980" y="224"/>
                  </a:cubicBezTo>
                  <a:lnTo>
                    <a:pt x="299" y="1906"/>
                  </a:lnTo>
                  <a:cubicBezTo>
                    <a:pt x="1" y="2199"/>
                    <a:pt x="1" y="2679"/>
                    <a:pt x="299" y="2977"/>
                  </a:cubicBezTo>
                  <a:cubicBezTo>
                    <a:pt x="445" y="3123"/>
                    <a:pt x="639" y="3197"/>
                    <a:pt x="833" y="3197"/>
                  </a:cubicBezTo>
                  <a:cubicBezTo>
                    <a:pt x="1027" y="3197"/>
                    <a:pt x="1221" y="3123"/>
                    <a:pt x="1370" y="2977"/>
                  </a:cubicBezTo>
                  <a:lnTo>
                    <a:pt x="3051" y="1295"/>
                  </a:lnTo>
                  <a:cubicBezTo>
                    <a:pt x="3345" y="998"/>
                    <a:pt x="3345" y="517"/>
                    <a:pt x="3051" y="224"/>
                  </a:cubicBezTo>
                  <a:cubicBezTo>
                    <a:pt x="2903" y="75"/>
                    <a:pt x="2708" y="1"/>
                    <a:pt x="2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8"/>
            <p:cNvSpPr/>
            <p:nvPr/>
          </p:nvSpPr>
          <p:spPr>
            <a:xfrm>
              <a:off x="2953491" y="2099358"/>
              <a:ext cx="101058" cy="9658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831" y="1"/>
                  </a:moveTo>
                  <a:cubicBezTo>
                    <a:pt x="637" y="1"/>
                    <a:pt x="443" y="75"/>
                    <a:pt x="294" y="224"/>
                  </a:cubicBezTo>
                  <a:cubicBezTo>
                    <a:pt x="1" y="517"/>
                    <a:pt x="1" y="998"/>
                    <a:pt x="294" y="1295"/>
                  </a:cubicBezTo>
                  <a:lnTo>
                    <a:pt x="1975" y="2977"/>
                  </a:lnTo>
                  <a:cubicBezTo>
                    <a:pt x="2124" y="3123"/>
                    <a:pt x="2319" y="3197"/>
                    <a:pt x="2513" y="3197"/>
                  </a:cubicBezTo>
                  <a:cubicBezTo>
                    <a:pt x="2707" y="3197"/>
                    <a:pt x="2900" y="3123"/>
                    <a:pt x="3047" y="2977"/>
                  </a:cubicBezTo>
                  <a:cubicBezTo>
                    <a:pt x="3345" y="2679"/>
                    <a:pt x="3345" y="2199"/>
                    <a:pt x="3047" y="1906"/>
                  </a:cubicBezTo>
                  <a:lnTo>
                    <a:pt x="1365" y="224"/>
                  </a:lnTo>
                  <a:cubicBezTo>
                    <a:pt x="1219" y="75"/>
                    <a:pt x="1025" y="1"/>
                    <a:pt x="8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8"/>
            <p:cNvSpPr/>
            <p:nvPr/>
          </p:nvSpPr>
          <p:spPr>
            <a:xfrm>
              <a:off x="2781949" y="1893918"/>
              <a:ext cx="279579" cy="279579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"/>
                  </a:moveTo>
                  <a:cubicBezTo>
                    <a:pt x="2076" y="1"/>
                    <a:pt x="0" y="2071"/>
                    <a:pt x="0" y="4627"/>
                  </a:cubicBezTo>
                  <a:cubicBezTo>
                    <a:pt x="0" y="7183"/>
                    <a:pt x="2076" y="9253"/>
                    <a:pt x="4627" y="9253"/>
                  </a:cubicBezTo>
                  <a:cubicBezTo>
                    <a:pt x="7183" y="9253"/>
                    <a:pt x="9253" y="7183"/>
                    <a:pt x="9253" y="4627"/>
                  </a:cubicBezTo>
                  <a:cubicBezTo>
                    <a:pt x="9253" y="2071"/>
                    <a:pt x="7183" y="1"/>
                    <a:pt x="4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2807206" y="1920625"/>
              <a:ext cx="240093" cy="226105"/>
            </a:xfrm>
            <a:custGeom>
              <a:avLst/>
              <a:gdLst/>
              <a:ahLst/>
              <a:cxnLst/>
              <a:rect l="l" t="t" r="r" b="b"/>
              <a:pathLst>
                <a:path w="7947" h="7484" extrusionOk="0">
                  <a:moveTo>
                    <a:pt x="3790" y="0"/>
                  </a:moveTo>
                  <a:cubicBezTo>
                    <a:pt x="3347" y="0"/>
                    <a:pt x="2900" y="79"/>
                    <a:pt x="2470" y="241"/>
                  </a:cubicBezTo>
                  <a:cubicBezTo>
                    <a:pt x="1057" y="774"/>
                    <a:pt x="101" y="2110"/>
                    <a:pt x="48" y="3623"/>
                  </a:cubicBezTo>
                  <a:cubicBezTo>
                    <a:pt x="0" y="5136"/>
                    <a:pt x="870" y="6529"/>
                    <a:pt x="2249" y="7154"/>
                  </a:cubicBezTo>
                  <a:cubicBezTo>
                    <a:pt x="2742" y="7375"/>
                    <a:pt x="3266" y="7483"/>
                    <a:pt x="3786" y="7483"/>
                  </a:cubicBezTo>
                  <a:cubicBezTo>
                    <a:pt x="4720" y="7483"/>
                    <a:pt x="5642" y="7135"/>
                    <a:pt x="6351" y="6472"/>
                  </a:cubicBezTo>
                  <a:cubicBezTo>
                    <a:pt x="7869" y="5059"/>
                    <a:pt x="7946" y="2686"/>
                    <a:pt x="6524" y="1187"/>
                  </a:cubicBezTo>
                  <a:cubicBezTo>
                    <a:pt x="5802" y="414"/>
                    <a:pt x="4806" y="0"/>
                    <a:pt x="3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2905182" y="1948934"/>
              <a:ext cx="30484" cy="108732"/>
            </a:xfrm>
            <a:custGeom>
              <a:avLst/>
              <a:gdLst/>
              <a:ahLst/>
              <a:cxnLst/>
              <a:rect l="l" t="t" r="r" b="b"/>
              <a:pathLst>
                <a:path w="1009" h="3599" extrusionOk="0">
                  <a:moveTo>
                    <a:pt x="505" y="0"/>
                  </a:moveTo>
                  <a:cubicBezTo>
                    <a:pt x="226" y="0"/>
                    <a:pt x="0" y="226"/>
                    <a:pt x="0" y="505"/>
                  </a:cubicBezTo>
                  <a:lnTo>
                    <a:pt x="0" y="3094"/>
                  </a:lnTo>
                  <a:cubicBezTo>
                    <a:pt x="0" y="3373"/>
                    <a:pt x="226" y="3599"/>
                    <a:pt x="505" y="3599"/>
                  </a:cubicBezTo>
                  <a:cubicBezTo>
                    <a:pt x="783" y="3599"/>
                    <a:pt x="1009" y="3373"/>
                    <a:pt x="1009" y="3094"/>
                  </a:cubicBezTo>
                  <a:lnTo>
                    <a:pt x="1009" y="505"/>
                  </a:lnTo>
                  <a:cubicBezTo>
                    <a:pt x="1009" y="226"/>
                    <a:pt x="783" y="0"/>
                    <a:pt x="5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2903732" y="2027786"/>
              <a:ext cx="75499" cy="72508"/>
            </a:xfrm>
            <a:custGeom>
              <a:avLst/>
              <a:gdLst/>
              <a:ahLst/>
              <a:cxnLst/>
              <a:rect l="l" t="t" r="r" b="b"/>
              <a:pathLst>
                <a:path w="2499" h="2400" extrusionOk="0">
                  <a:moveTo>
                    <a:pt x="553" y="0"/>
                  </a:moveTo>
                  <a:cubicBezTo>
                    <a:pt x="424" y="0"/>
                    <a:pt x="296" y="49"/>
                    <a:pt x="197" y="148"/>
                  </a:cubicBezTo>
                  <a:cubicBezTo>
                    <a:pt x="0" y="345"/>
                    <a:pt x="0" y="667"/>
                    <a:pt x="197" y="864"/>
                  </a:cubicBezTo>
                  <a:lnTo>
                    <a:pt x="1590" y="2252"/>
                  </a:lnTo>
                  <a:cubicBezTo>
                    <a:pt x="1689" y="2351"/>
                    <a:pt x="1817" y="2400"/>
                    <a:pt x="1946" y="2400"/>
                  </a:cubicBezTo>
                  <a:cubicBezTo>
                    <a:pt x="2074" y="2400"/>
                    <a:pt x="2203" y="2351"/>
                    <a:pt x="2301" y="2252"/>
                  </a:cubicBezTo>
                  <a:cubicBezTo>
                    <a:pt x="2498" y="2055"/>
                    <a:pt x="2498" y="1738"/>
                    <a:pt x="2301" y="1541"/>
                  </a:cubicBezTo>
                  <a:lnTo>
                    <a:pt x="908" y="148"/>
                  </a:lnTo>
                  <a:cubicBezTo>
                    <a:pt x="810" y="49"/>
                    <a:pt x="681" y="0"/>
                    <a:pt x="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3007207" y="1841229"/>
              <a:ext cx="111058" cy="103233"/>
            </a:xfrm>
            <a:custGeom>
              <a:avLst/>
              <a:gdLst/>
              <a:ahLst/>
              <a:cxnLst/>
              <a:rect l="l" t="t" r="r" b="b"/>
              <a:pathLst>
                <a:path w="3676" h="3417" extrusionOk="0">
                  <a:moveTo>
                    <a:pt x="1760" y="1"/>
                  </a:moveTo>
                  <a:cubicBezTo>
                    <a:pt x="1307" y="1"/>
                    <a:pt x="858" y="174"/>
                    <a:pt x="519" y="510"/>
                  </a:cubicBezTo>
                  <a:lnTo>
                    <a:pt x="346" y="683"/>
                  </a:lnTo>
                  <a:cubicBezTo>
                    <a:pt x="0" y="1029"/>
                    <a:pt x="0" y="1586"/>
                    <a:pt x="346" y="1927"/>
                  </a:cubicBezTo>
                  <a:lnTo>
                    <a:pt x="1576" y="3157"/>
                  </a:lnTo>
                  <a:cubicBezTo>
                    <a:pt x="1745" y="3326"/>
                    <a:pt x="1970" y="3416"/>
                    <a:pt x="2197" y="3416"/>
                  </a:cubicBezTo>
                  <a:cubicBezTo>
                    <a:pt x="2305" y="3416"/>
                    <a:pt x="2414" y="3396"/>
                    <a:pt x="2518" y="3354"/>
                  </a:cubicBezTo>
                  <a:cubicBezTo>
                    <a:pt x="2633" y="3311"/>
                    <a:pt x="2734" y="3243"/>
                    <a:pt x="2820" y="3157"/>
                  </a:cubicBezTo>
                  <a:lnTo>
                    <a:pt x="2998" y="2984"/>
                  </a:lnTo>
                  <a:cubicBezTo>
                    <a:pt x="3675" y="2297"/>
                    <a:pt x="3675" y="1192"/>
                    <a:pt x="2998" y="510"/>
                  </a:cubicBezTo>
                  <a:cubicBezTo>
                    <a:pt x="2916" y="428"/>
                    <a:pt x="2825" y="356"/>
                    <a:pt x="2734" y="294"/>
                  </a:cubicBezTo>
                  <a:cubicBezTo>
                    <a:pt x="2437" y="97"/>
                    <a:pt x="2097" y="1"/>
                    <a:pt x="17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2785151" y="1914372"/>
              <a:ext cx="260123" cy="238733"/>
            </a:xfrm>
            <a:custGeom>
              <a:avLst/>
              <a:gdLst/>
              <a:ahLst/>
              <a:cxnLst/>
              <a:rect l="l" t="t" r="r" b="b"/>
              <a:pathLst>
                <a:path w="8610" h="7902" extrusionOk="0">
                  <a:moveTo>
                    <a:pt x="4580" y="1"/>
                  </a:moveTo>
                  <a:cubicBezTo>
                    <a:pt x="2561" y="1"/>
                    <a:pt x="577" y="1533"/>
                    <a:pt x="577" y="3950"/>
                  </a:cubicBezTo>
                  <a:cubicBezTo>
                    <a:pt x="577" y="6334"/>
                    <a:pt x="2542" y="7902"/>
                    <a:pt x="4570" y="7902"/>
                  </a:cubicBezTo>
                  <a:cubicBezTo>
                    <a:pt x="5603" y="7902"/>
                    <a:pt x="6652" y="7495"/>
                    <a:pt x="7466" y="6583"/>
                  </a:cubicBezTo>
                  <a:cubicBezTo>
                    <a:pt x="7730" y="6285"/>
                    <a:pt x="7951" y="5948"/>
                    <a:pt x="8119" y="5583"/>
                  </a:cubicBezTo>
                  <a:cubicBezTo>
                    <a:pt x="8191" y="5420"/>
                    <a:pt x="8057" y="5292"/>
                    <a:pt x="7922" y="5292"/>
                  </a:cubicBezTo>
                  <a:cubicBezTo>
                    <a:pt x="7851" y="5292"/>
                    <a:pt x="7780" y="5328"/>
                    <a:pt x="7740" y="5415"/>
                  </a:cubicBezTo>
                  <a:cubicBezTo>
                    <a:pt x="7163" y="6674"/>
                    <a:pt x="5909" y="7486"/>
                    <a:pt x="4521" y="7486"/>
                  </a:cubicBezTo>
                  <a:cubicBezTo>
                    <a:pt x="1658" y="7486"/>
                    <a:pt x="0" y="4253"/>
                    <a:pt x="1610" y="1937"/>
                  </a:cubicBezTo>
                  <a:cubicBezTo>
                    <a:pt x="2312" y="926"/>
                    <a:pt x="3418" y="413"/>
                    <a:pt x="4525" y="413"/>
                  </a:cubicBezTo>
                  <a:cubicBezTo>
                    <a:pt x="5622" y="413"/>
                    <a:pt x="6720" y="916"/>
                    <a:pt x="7427" y="1937"/>
                  </a:cubicBezTo>
                  <a:cubicBezTo>
                    <a:pt x="7980" y="2734"/>
                    <a:pt x="8181" y="3729"/>
                    <a:pt x="7980" y="4680"/>
                  </a:cubicBezTo>
                  <a:cubicBezTo>
                    <a:pt x="7946" y="4833"/>
                    <a:pt x="8067" y="4926"/>
                    <a:pt x="8185" y="4926"/>
                  </a:cubicBezTo>
                  <a:cubicBezTo>
                    <a:pt x="8273" y="4926"/>
                    <a:pt x="8359" y="4876"/>
                    <a:pt x="8383" y="4762"/>
                  </a:cubicBezTo>
                  <a:cubicBezTo>
                    <a:pt x="8609" y="3695"/>
                    <a:pt x="8383" y="2581"/>
                    <a:pt x="7759" y="1687"/>
                  </a:cubicBezTo>
                  <a:cubicBezTo>
                    <a:pt x="6944" y="520"/>
                    <a:pt x="5756" y="1"/>
                    <a:pt x="4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2898777" y="1942680"/>
              <a:ext cx="93113" cy="163838"/>
            </a:xfrm>
            <a:custGeom>
              <a:avLst/>
              <a:gdLst/>
              <a:ahLst/>
              <a:cxnLst/>
              <a:rect l="l" t="t" r="r" b="b"/>
              <a:pathLst>
                <a:path w="3082" h="5423" extrusionOk="0">
                  <a:moveTo>
                    <a:pt x="717" y="376"/>
                  </a:moveTo>
                  <a:cubicBezTo>
                    <a:pt x="894" y="376"/>
                    <a:pt x="1034" y="534"/>
                    <a:pt x="1014" y="712"/>
                  </a:cubicBezTo>
                  <a:lnTo>
                    <a:pt x="1014" y="2677"/>
                  </a:lnTo>
                  <a:cubicBezTo>
                    <a:pt x="918" y="2633"/>
                    <a:pt x="816" y="2612"/>
                    <a:pt x="715" y="2612"/>
                  </a:cubicBezTo>
                  <a:cubicBezTo>
                    <a:pt x="613" y="2612"/>
                    <a:pt x="512" y="2633"/>
                    <a:pt x="419" y="2677"/>
                  </a:cubicBezTo>
                  <a:lnTo>
                    <a:pt x="419" y="712"/>
                  </a:lnTo>
                  <a:cubicBezTo>
                    <a:pt x="395" y="534"/>
                    <a:pt x="534" y="376"/>
                    <a:pt x="717" y="376"/>
                  </a:cubicBezTo>
                  <a:close/>
                  <a:moveTo>
                    <a:pt x="751" y="3027"/>
                  </a:moveTo>
                  <a:cubicBezTo>
                    <a:pt x="883" y="3027"/>
                    <a:pt x="921" y="3102"/>
                    <a:pt x="2321" y="4502"/>
                  </a:cubicBezTo>
                  <a:lnTo>
                    <a:pt x="2316" y="4502"/>
                  </a:lnTo>
                  <a:cubicBezTo>
                    <a:pt x="2465" y="4613"/>
                    <a:pt x="2480" y="4824"/>
                    <a:pt x="2350" y="4954"/>
                  </a:cubicBezTo>
                  <a:cubicBezTo>
                    <a:pt x="2291" y="5013"/>
                    <a:pt x="2214" y="5042"/>
                    <a:pt x="2138" y="5042"/>
                  </a:cubicBezTo>
                  <a:cubicBezTo>
                    <a:pt x="2048" y="5042"/>
                    <a:pt x="1958" y="5001"/>
                    <a:pt x="1898" y="4920"/>
                  </a:cubicBezTo>
                  <a:lnTo>
                    <a:pt x="510" y="3537"/>
                  </a:lnTo>
                  <a:cubicBezTo>
                    <a:pt x="327" y="3344"/>
                    <a:pt x="457" y="3032"/>
                    <a:pt x="721" y="3027"/>
                  </a:cubicBezTo>
                  <a:cubicBezTo>
                    <a:pt x="732" y="3027"/>
                    <a:pt x="742" y="3027"/>
                    <a:pt x="751" y="3027"/>
                  </a:cubicBezTo>
                  <a:close/>
                  <a:moveTo>
                    <a:pt x="717" y="1"/>
                  </a:moveTo>
                  <a:cubicBezTo>
                    <a:pt x="327" y="1"/>
                    <a:pt x="6" y="318"/>
                    <a:pt x="6" y="712"/>
                  </a:cubicBezTo>
                  <a:lnTo>
                    <a:pt x="6" y="3306"/>
                  </a:lnTo>
                  <a:cubicBezTo>
                    <a:pt x="1" y="3498"/>
                    <a:pt x="78" y="3685"/>
                    <a:pt x="217" y="3820"/>
                  </a:cubicBezTo>
                  <a:cubicBezTo>
                    <a:pt x="1629" y="5204"/>
                    <a:pt x="1610" y="5285"/>
                    <a:pt x="1865" y="5376"/>
                  </a:cubicBezTo>
                  <a:cubicBezTo>
                    <a:pt x="1953" y="5408"/>
                    <a:pt x="2038" y="5423"/>
                    <a:pt x="2120" y="5423"/>
                  </a:cubicBezTo>
                  <a:cubicBezTo>
                    <a:pt x="2703" y="5423"/>
                    <a:pt x="3081" y="4681"/>
                    <a:pt x="2609" y="4209"/>
                  </a:cubicBezTo>
                  <a:lnTo>
                    <a:pt x="1428" y="3027"/>
                  </a:lnTo>
                  <a:lnTo>
                    <a:pt x="1428" y="712"/>
                  </a:lnTo>
                  <a:cubicBezTo>
                    <a:pt x="1428" y="318"/>
                    <a:pt x="1110" y="1"/>
                    <a:pt x="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2955968" y="209117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2956119" y="2091442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2725211" y="1841138"/>
              <a:ext cx="111061" cy="103327"/>
            </a:xfrm>
            <a:custGeom>
              <a:avLst/>
              <a:gdLst/>
              <a:ahLst/>
              <a:cxnLst/>
              <a:rect l="l" t="t" r="r" b="b"/>
              <a:pathLst>
                <a:path w="3676" h="3420" extrusionOk="0">
                  <a:moveTo>
                    <a:pt x="1922" y="0"/>
                  </a:moveTo>
                  <a:cubicBezTo>
                    <a:pt x="1474" y="0"/>
                    <a:pt x="1026" y="170"/>
                    <a:pt x="682" y="508"/>
                  </a:cubicBezTo>
                  <a:cubicBezTo>
                    <a:pt x="668" y="527"/>
                    <a:pt x="649" y="547"/>
                    <a:pt x="634" y="561"/>
                  </a:cubicBezTo>
                  <a:cubicBezTo>
                    <a:pt x="0" y="1253"/>
                    <a:pt x="24" y="2319"/>
                    <a:pt x="682" y="2987"/>
                  </a:cubicBezTo>
                  <a:lnTo>
                    <a:pt x="860" y="3160"/>
                  </a:lnTo>
                  <a:cubicBezTo>
                    <a:pt x="1031" y="3333"/>
                    <a:pt x="1255" y="3419"/>
                    <a:pt x="1480" y="3419"/>
                  </a:cubicBezTo>
                  <a:cubicBezTo>
                    <a:pt x="1706" y="3419"/>
                    <a:pt x="1931" y="3333"/>
                    <a:pt x="2104" y="3160"/>
                  </a:cubicBezTo>
                  <a:lnTo>
                    <a:pt x="3334" y="1930"/>
                  </a:lnTo>
                  <a:cubicBezTo>
                    <a:pt x="3675" y="1589"/>
                    <a:pt x="3675" y="1032"/>
                    <a:pt x="3334" y="686"/>
                  </a:cubicBezTo>
                  <a:lnTo>
                    <a:pt x="3161" y="508"/>
                  </a:lnTo>
                  <a:cubicBezTo>
                    <a:pt x="2818" y="170"/>
                    <a:pt x="2370" y="0"/>
                    <a:pt x="1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2718534" y="1784068"/>
              <a:ext cx="404243" cy="418171"/>
            </a:xfrm>
            <a:custGeom>
              <a:avLst/>
              <a:gdLst/>
              <a:ahLst/>
              <a:cxnLst/>
              <a:rect l="l" t="t" r="r" b="b"/>
              <a:pathLst>
                <a:path w="13380" h="13841" extrusionOk="0">
                  <a:moveTo>
                    <a:pt x="7634" y="413"/>
                  </a:moveTo>
                  <a:cubicBezTo>
                    <a:pt x="8316" y="413"/>
                    <a:pt x="8950" y="773"/>
                    <a:pt x="9301" y="1360"/>
                  </a:cubicBezTo>
                  <a:cubicBezTo>
                    <a:pt x="9421" y="1508"/>
                    <a:pt x="9546" y="1950"/>
                    <a:pt x="10074" y="2123"/>
                  </a:cubicBezTo>
                  <a:cubicBezTo>
                    <a:pt x="9930" y="2248"/>
                    <a:pt x="9796" y="2383"/>
                    <a:pt x="9671" y="2527"/>
                  </a:cubicBezTo>
                  <a:cubicBezTo>
                    <a:pt x="9113" y="2239"/>
                    <a:pt x="8960" y="1782"/>
                    <a:pt x="8849" y="1629"/>
                  </a:cubicBezTo>
                  <a:cubicBezTo>
                    <a:pt x="8595" y="1201"/>
                    <a:pt x="8133" y="942"/>
                    <a:pt x="7634" y="942"/>
                  </a:cubicBezTo>
                  <a:lnTo>
                    <a:pt x="5674" y="942"/>
                  </a:lnTo>
                  <a:cubicBezTo>
                    <a:pt x="5174" y="942"/>
                    <a:pt x="4713" y="1201"/>
                    <a:pt x="4458" y="1629"/>
                  </a:cubicBezTo>
                  <a:cubicBezTo>
                    <a:pt x="4338" y="1797"/>
                    <a:pt x="4208" y="2181"/>
                    <a:pt x="3738" y="2469"/>
                  </a:cubicBezTo>
                  <a:cubicBezTo>
                    <a:pt x="3723" y="2455"/>
                    <a:pt x="3714" y="2445"/>
                    <a:pt x="3699" y="2431"/>
                  </a:cubicBezTo>
                  <a:lnTo>
                    <a:pt x="3526" y="2258"/>
                  </a:lnTo>
                  <a:cubicBezTo>
                    <a:pt x="3464" y="2195"/>
                    <a:pt x="3401" y="2138"/>
                    <a:pt x="3334" y="2090"/>
                  </a:cubicBezTo>
                  <a:cubicBezTo>
                    <a:pt x="3776" y="1888"/>
                    <a:pt x="3882" y="1523"/>
                    <a:pt x="4007" y="1360"/>
                  </a:cubicBezTo>
                  <a:cubicBezTo>
                    <a:pt x="4357" y="773"/>
                    <a:pt x="4987" y="413"/>
                    <a:pt x="5674" y="413"/>
                  </a:cubicBezTo>
                  <a:close/>
                  <a:moveTo>
                    <a:pt x="3219" y="4444"/>
                  </a:moveTo>
                  <a:lnTo>
                    <a:pt x="3469" y="4694"/>
                  </a:lnTo>
                  <a:cubicBezTo>
                    <a:pt x="3349" y="4804"/>
                    <a:pt x="3228" y="4924"/>
                    <a:pt x="3118" y="5049"/>
                  </a:cubicBezTo>
                  <a:lnTo>
                    <a:pt x="2868" y="4799"/>
                  </a:lnTo>
                  <a:lnTo>
                    <a:pt x="3219" y="4444"/>
                  </a:lnTo>
                  <a:close/>
                  <a:moveTo>
                    <a:pt x="10233" y="4444"/>
                  </a:moveTo>
                  <a:lnTo>
                    <a:pt x="10588" y="4794"/>
                  </a:lnTo>
                  <a:lnTo>
                    <a:pt x="10338" y="5049"/>
                  </a:lnTo>
                  <a:cubicBezTo>
                    <a:pt x="10228" y="4924"/>
                    <a:pt x="10108" y="4804"/>
                    <a:pt x="9988" y="4694"/>
                  </a:cubicBezTo>
                  <a:lnTo>
                    <a:pt x="10233" y="4444"/>
                  </a:lnTo>
                  <a:close/>
                  <a:moveTo>
                    <a:pt x="2143" y="2095"/>
                  </a:moveTo>
                  <a:cubicBezTo>
                    <a:pt x="2959" y="2095"/>
                    <a:pt x="3344" y="2681"/>
                    <a:pt x="3411" y="2719"/>
                  </a:cubicBezTo>
                  <a:cubicBezTo>
                    <a:pt x="3603" y="2916"/>
                    <a:pt x="3661" y="3204"/>
                    <a:pt x="3555" y="3459"/>
                  </a:cubicBezTo>
                  <a:cubicBezTo>
                    <a:pt x="3488" y="3627"/>
                    <a:pt x="3536" y="3545"/>
                    <a:pt x="2181" y="4905"/>
                  </a:cubicBezTo>
                  <a:cubicBezTo>
                    <a:pt x="2049" y="5037"/>
                    <a:pt x="1876" y="5103"/>
                    <a:pt x="1703" y="5103"/>
                  </a:cubicBezTo>
                  <a:cubicBezTo>
                    <a:pt x="1530" y="5103"/>
                    <a:pt x="1357" y="5037"/>
                    <a:pt x="1225" y="4905"/>
                  </a:cubicBezTo>
                  <a:lnTo>
                    <a:pt x="1052" y="4732"/>
                  </a:lnTo>
                  <a:cubicBezTo>
                    <a:pt x="96" y="3776"/>
                    <a:pt x="745" y="2095"/>
                    <a:pt x="2143" y="2095"/>
                  </a:cubicBezTo>
                  <a:close/>
                  <a:moveTo>
                    <a:pt x="7634" y="1355"/>
                  </a:moveTo>
                  <a:cubicBezTo>
                    <a:pt x="7989" y="1355"/>
                    <a:pt x="8316" y="1537"/>
                    <a:pt x="8498" y="1840"/>
                  </a:cubicBezTo>
                  <a:cubicBezTo>
                    <a:pt x="8609" y="1994"/>
                    <a:pt x="8806" y="2541"/>
                    <a:pt x="9483" y="2892"/>
                  </a:cubicBezTo>
                  <a:cubicBezTo>
                    <a:pt x="9373" y="3272"/>
                    <a:pt x="9474" y="3685"/>
                    <a:pt x="9757" y="3963"/>
                  </a:cubicBezTo>
                  <a:lnTo>
                    <a:pt x="9945" y="4155"/>
                  </a:lnTo>
                  <a:lnTo>
                    <a:pt x="9671" y="4429"/>
                  </a:lnTo>
                  <a:cubicBezTo>
                    <a:pt x="8812" y="3771"/>
                    <a:pt x="7775" y="3430"/>
                    <a:pt x="6727" y="3430"/>
                  </a:cubicBezTo>
                  <a:cubicBezTo>
                    <a:pt x="6123" y="3430"/>
                    <a:pt x="5514" y="3544"/>
                    <a:pt x="4934" y="3776"/>
                  </a:cubicBezTo>
                  <a:cubicBezTo>
                    <a:pt x="4709" y="3865"/>
                    <a:pt x="4803" y="4172"/>
                    <a:pt x="5004" y="4172"/>
                  </a:cubicBezTo>
                  <a:cubicBezTo>
                    <a:pt x="5030" y="4172"/>
                    <a:pt x="5058" y="4167"/>
                    <a:pt x="5088" y="4155"/>
                  </a:cubicBezTo>
                  <a:cubicBezTo>
                    <a:pt x="5630" y="3939"/>
                    <a:pt x="6182" y="3839"/>
                    <a:pt x="6722" y="3839"/>
                  </a:cubicBezTo>
                  <a:cubicBezTo>
                    <a:pt x="9050" y="3839"/>
                    <a:pt x="11146" y="5709"/>
                    <a:pt x="11146" y="8263"/>
                  </a:cubicBezTo>
                  <a:cubicBezTo>
                    <a:pt x="11146" y="10813"/>
                    <a:pt x="9054" y="12685"/>
                    <a:pt x="6729" y="12685"/>
                  </a:cubicBezTo>
                  <a:cubicBezTo>
                    <a:pt x="6175" y="12685"/>
                    <a:pt x="5609" y="12579"/>
                    <a:pt x="5054" y="12351"/>
                  </a:cubicBezTo>
                  <a:cubicBezTo>
                    <a:pt x="1768" y="11011"/>
                    <a:pt x="1297" y="6442"/>
                    <a:pt x="4381" y="4511"/>
                  </a:cubicBezTo>
                  <a:cubicBezTo>
                    <a:pt x="4564" y="4385"/>
                    <a:pt x="4445" y="4132"/>
                    <a:pt x="4267" y="4132"/>
                  </a:cubicBezTo>
                  <a:cubicBezTo>
                    <a:pt x="4235" y="4132"/>
                    <a:pt x="4200" y="4141"/>
                    <a:pt x="4165" y="4160"/>
                  </a:cubicBezTo>
                  <a:cubicBezTo>
                    <a:pt x="4036" y="4247"/>
                    <a:pt x="3906" y="4333"/>
                    <a:pt x="3781" y="4429"/>
                  </a:cubicBezTo>
                  <a:lnTo>
                    <a:pt x="3507" y="4155"/>
                  </a:lnTo>
                  <a:cubicBezTo>
                    <a:pt x="3598" y="4040"/>
                    <a:pt x="4016" y="3786"/>
                    <a:pt x="4016" y="3195"/>
                  </a:cubicBezTo>
                  <a:cubicBezTo>
                    <a:pt x="4016" y="3070"/>
                    <a:pt x="3992" y="2945"/>
                    <a:pt x="3954" y="2825"/>
                  </a:cubicBezTo>
                  <a:cubicBezTo>
                    <a:pt x="4526" y="2474"/>
                    <a:pt x="4698" y="1998"/>
                    <a:pt x="4814" y="1840"/>
                  </a:cubicBezTo>
                  <a:cubicBezTo>
                    <a:pt x="4992" y="1537"/>
                    <a:pt x="5318" y="1355"/>
                    <a:pt x="5674" y="1355"/>
                  </a:cubicBezTo>
                  <a:close/>
                  <a:moveTo>
                    <a:pt x="3449" y="11813"/>
                  </a:moveTo>
                  <a:cubicBezTo>
                    <a:pt x="3728" y="12068"/>
                    <a:pt x="4031" y="12289"/>
                    <a:pt x="4357" y="12471"/>
                  </a:cubicBezTo>
                  <a:lnTo>
                    <a:pt x="3560" y="13269"/>
                  </a:lnTo>
                  <a:cubicBezTo>
                    <a:pt x="3453" y="13367"/>
                    <a:pt x="3318" y="13415"/>
                    <a:pt x="3184" y="13415"/>
                  </a:cubicBezTo>
                  <a:cubicBezTo>
                    <a:pt x="3042" y="13415"/>
                    <a:pt x="2900" y="13361"/>
                    <a:pt x="2791" y="13254"/>
                  </a:cubicBezTo>
                  <a:cubicBezTo>
                    <a:pt x="2585" y="13043"/>
                    <a:pt x="2575" y="12707"/>
                    <a:pt x="2777" y="12486"/>
                  </a:cubicBezTo>
                  <a:lnTo>
                    <a:pt x="3449" y="11813"/>
                  </a:lnTo>
                  <a:close/>
                  <a:moveTo>
                    <a:pt x="10007" y="11808"/>
                  </a:moveTo>
                  <a:lnTo>
                    <a:pt x="10680" y="12486"/>
                  </a:lnTo>
                  <a:cubicBezTo>
                    <a:pt x="10910" y="12702"/>
                    <a:pt x="10920" y="13062"/>
                    <a:pt x="10694" y="13283"/>
                  </a:cubicBezTo>
                  <a:cubicBezTo>
                    <a:pt x="10586" y="13391"/>
                    <a:pt x="10444" y="13445"/>
                    <a:pt x="10303" y="13445"/>
                  </a:cubicBezTo>
                  <a:cubicBezTo>
                    <a:pt x="10156" y="13445"/>
                    <a:pt x="10009" y="13386"/>
                    <a:pt x="9901" y="13269"/>
                  </a:cubicBezTo>
                  <a:lnTo>
                    <a:pt x="9104" y="12471"/>
                  </a:lnTo>
                  <a:cubicBezTo>
                    <a:pt x="9430" y="12284"/>
                    <a:pt x="9733" y="12063"/>
                    <a:pt x="10007" y="11808"/>
                  </a:cubicBezTo>
                  <a:close/>
                  <a:moveTo>
                    <a:pt x="5674" y="0"/>
                  </a:moveTo>
                  <a:cubicBezTo>
                    <a:pt x="4843" y="0"/>
                    <a:pt x="4079" y="437"/>
                    <a:pt x="3651" y="1148"/>
                  </a:cubicBezTo>
                  <a:lnTo>
                    <a:pt x="3478" y="1432"/>
                  </a:lnTo>
                  <a:cubicBezTo>
                    <a:pt x="3296" y="1742"/>
                    <a:pt x="2998" y="1774"/>
                    <a:pt x="2837" y="1774"/>
                  </a:cubicBezTo>
                  <a:cubicBezTo>
                    <a:pt x="2794" y="1774"/>
                    <a:pt x="2761" y="1772"/>
                    <a:pt x="2742" y="1772"/>
                  </a:cubicBezTo>
                  <a:cubicBezTo>
                    <a:pt x="2736" y="1772"/>
                    <a:pt x="2732" y="1772"/>
                    <a:pt x="2729" y="1773"/>
                  </a:cubicBezTo>
                  <a:cubicBezTo>
                    <a:pt x="2533" y="1710"/>
                    <a:pt x="2334" y="1680"/>
                    <a:pt x="2137" y="1680"/>
                  </a:cubicBezTo>
                  <a:cubicBezTo>
                    <a:pt x="1469" y="1680"/>
                    <a:pt x="830" y="2026"/>
                    <a:pt x="466" y="2623"/>
                  </a:cubicBezTo>
                  <a:cubicBezTo>
                    <a:pt x="0" y="3392"/>
                    <a:pt x="120" y="4381"/>
                    <a:pt x="759" y="5020"/>
                  </a:cubicBezTo>
                  <a:cubicBezTo>
                    <a:pt x="855" y="5092"/>
                    <a:pt x="1119" y="5515"/>
                    <a:pt x="1701" y="5515"/>
                  </a:cubicBezTo>
                  <a:cubicBezTo>
                    <a:pt x="2253" y="5515"/>
                    <a:pt x="2522" y="5126"/>
                    <a:pt x="2575" y="5087"/>
                  </a:cubicBezTo>
                  <a:lnTo>
                    <a:pt x="2859" y="5371"/>
                  </a:lnTo>
                  <a:cubicBezTo>
                    <a:pt x="1403" y="7321"/>
                    <a:pt x="1682" y="9973"/>
                    <a:pt x="3161" y="11520"/>
                  </a:cubicBezTo>
                  <a:lnTo>
                    <a:pt x="2484" y="12197"/>
                  </a:lnTo>
                  <a:cubicBezTo>
                    <a:pt x="1883" y="12798"/>
                    <a:pt x="2306" y="13840"/>
                    <a:pt x="3166" y="13840"/>
                  </a:cubicBezTo>
                  <a:cubicBezTo>
                    <a:pt x="3421" y="13840"/>
                    <a:pt x="3666" y="13739"/>
                    <a:pt x="3848" y="13557"/>
                  </a:cubicBezTo>
                  <a:lnTo>
                    <a:pt x="4742" y="12663"/>
                  </a:lnTo>
                  <a:cubicBezTo>
                    <a:pt x="5373" y="12949"/>
                    <a:pt x="6051" y="13092"/>
                    <a:pt x="6728" y="13092"/>
                  </a:cubicBezTo>
                  <a:cubicBezTo>
                    <a:pt x="7406" y="13092"/>
                    <a:pt x="8083" y="12949"/>
                    <a:pt x="8715" y="12663"/>
                  </a:cubicBezTo>
                  <a:lnTo>
                    <a:pt x="9603" y="13557"/>
                  </a:lnTo>
                  <a:cubicBezTo>
                    <a:pt x="9786" y="13739"/>
                    <a:pt x="10031" y="13840"/>
                    <a:pt x="10286" y="13840"/>
                  </a:cubicBezTo>
                  <a:cubicBezTo>
                    <a:pt x="11141" y="13840"/>
                    <a:pt x="11578" y="12803"/>
                    <a:pt x="10968" y="12193"/>
                  </a:cubicBezTo>
                  <a:lnTo>
                    <a:pt x="10295" y="11520"/>
                  </a:lnTo>
                  <a:cubicBezTo>
                    <a:pt x="11857" y="9805"/>
                    <a:pt x="11981" y="7225"/>
                    <a:pt x="10593" y="5366"/>
                  </a:cubicBezTo>
                  <a:lnTo>
                    <a:pt x="10872" y="5087"/>
                  </a:lnTo>
                  <a:cubicBezTo>
                    <a:pt x="10934" y="5131"/>
                    <a:pt x="11189" y="5510"/>
                    <a:pt x="11751" y="5510"/>
                  </a:cubicBezTo>
                  <a:cubicBezTo>
                    <a:pt x="12039" y="5510"/>
                    <a:pt x="12313" y="5400"/>
                    <a:pt x="12519" y="5193"/>
                  </a:cubicBezTo>
                  <a:cubicBezTo>
                    <a:pt x="12568" y="5126"/>
                    <a:pt x="13379" y="4540"/>
                    <a:pt x="13255" y="3425"/>
                  </a:cubicBezTo>
                  <a:cubicBezTo>
                    <a:pt x="13241" y="3299"/>
                    <a:pt x="13147" y="3240"/>
                    <a:pt x="13053" y="3240"/>
                  </a:cubicBezTo>
                  <a:cubicBezTo>
                    <a:pt x="12942" y="3240"/>
                    <a:pt x="12831" y="3321"/>
                    <a:pt x="12846" y="3469"/>
                  </a:cubicBezTo>
                  <a:cubicBezTo>
                    <a:pt x="12947" y="4367"/>
                    <a:pt x="12284" y="4823"/>
                    <a:pt x="12231" y="4905"/>
                  </a:cubicBezTo>
                  <a:cubicBezTo>
                    <a:pt x="12099" y="5035"/>
                    <a:pt x="11926" y="5099"/>
                    <a:pt x="11753" y="5099"/>
                  </a:cubicBezTo>
                  <a:cubicBezTo>
                    <a:pt x="11580" y="5099"/>
                    <a:pt x="11407" y="5035"/>
                    <a:pt x="11275" y="4905"/>
                  </a:cubicBezTo>
                  <a:lnTo>
                    <a:pt x="10045" y="3675"/>
                  </a:lnTo>
                  <a:cubicBezTo>
                    <a:pt x="9781" y="3411"/>
                    <a:pt x="9781" y="2983"/>
                    <a:pt x="10045" y="2719"/>
                  </a:cubicBezTo>
                  <a:cubicBezTo>
                    <a:pt x="10137" y="2657"/>
                    <a:pt x="10511" y="2095"/>
                    <a:pt x="11314" y="2095"/>
                  </a:cubicBezTo>
                  <a:cubicBezTo>
                    <a:pt x="11833" y="2095"/>
                    <a:pt x="12323" y="2354"/>
                    <a:pt x="12606" y="2791"/>
                  </a:cubicBezTo>
                  <a:cubicBezTo>
                    <a:pt x="12650" y="2859"/>
                    <a:pt x="12711" y="2888"/>
                    <a:pt x="12772" y="2888"/>
                  </a:cubicBezTo>
                  <a:cubicBezTo>
                    <a:pt x="12916" y="2888"/>
                    <a:pt x="13057" y="2728"/>
                    <a:pt x="12952" y="2565"/>
                  </a:cubicBezTo>
                  <a:cubicBezTo>
                    <a:pt x="12583" y="2005"/>
                    <a:pt x="11962" y="1682"/>
                    <a:pt x="11315" y="1682"/>
                  </a:cubicBezTo>
                  <a:cubicBezTo>
                    <a:pt x="11120" y="1682"/>
                    <a:pt x="10922" y="1711"/>
                    <a:pt x="10728" y="1773"/>
                  </a:cubicBezTo>
                  <a:lnTo>
                    <a:pt x="10425" y="1773"/>
                  </a:lnTo>
                  <a:cubicBezTo>
                    <a:pt x="10180" y="1773"/>
                    <a:pt x="9949" y="1643"/>
                    <a:pt x="9824" y="1432"/>
                  </a:cubicBezTo>
                  <a:lnTo>
                    <a:pt x="9651" y="1148"/>
                  </a:lnTo>
                  <a:cubicBezTo>
                    <a:pt x="9229" y="437"/>
                    <a:pt x="8460" y="5"/>
                    <a:pt x="7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1" name="Google Shape;1091;p38">
            <a:hlinkClick r:id="rId3" action="ppaction://hlinksldjump"/>
          </p:cNvPr>
          <p:cNvSpPr/>
          <p:nvPr/>
        </p:nvSpPr>
        <p:spPr>
          <a:xfrm>
            <a:off x="4855177" y="1626085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sym typeface="Coiny"/>
              </a:rPr>
              <a:t>existuje pri extrémnych teplotách</a:t>
            </a:r>
            <a:endParaRPr lang="sk-SK" sz="1600" dirty="0">
              <a:solidFill>
                <a:schemeClr val="dk1"/>
              </a:solidFill>
              <a:latin typeface="Inconsolata"/>
              <a:ea typeface="Inconsolata"/>
            </a:endParaRPr>
          </a:p>
        </p:txBody>
      </p:sp>
      <p:sp>
        <p:nvSpPr>
          <p:cNvPr id="1092" name="Google Shape;1092;p38">
            <a:hlinkClick r:id="rId3" action="ppaction://hlinksldjump"/>
          </p:cNvPr>
          <p:cNvSpPr/>
          <p:nvPr/>
        </p:nvSpPr>
        <p:spPr>
          <a:xfrm>
            <a:off x="5001694" y="1690989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3" name="Google Shape;1093;p38">
            <a:hlinkClick r:id="rId3" action="ppaction://hlinksldjump"/>
          </p:cNvPr>
          <p:cNvSpPr/>
          <p:nvPr/>
        </p:nvSpPr>
        <p:spPr>
          <a:xfrm>
            <a:off x="4855175" y="2875360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pozostáva z viazaných kvarkov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94" name="Google Shape;1094;p38">
            <a:hlinkClick r:id="rId3" action="ppaction://hlinksldjump"/>
          </p:cNvPr>
          <p:cNvSpPr/>
          <p:nvPr/>
        </p:nvSpPr>
        <p:spPr>
          <a:xfrm>
            <a:off x="4999166" y="2973205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5" name="Google Shape;1095;p38">
            <a:hlinkClick r:id="rId4" action="ppaction://hlinksldjump"/>
          </p:cNvPr>
          <p:cNvSpPr/>
          <p:nvPr/>
        </p:nvSpPr>
        <p:spPr>
          <a:xfrm>
            <a:off x="4855177" y="2256110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sym typeface="Inconsolata"/>
              </a:rPr>
              <a:t>existuje pri extrémnej hustote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96" name="Google Shape;1096;p38">
            <a:hlinkClick r:id="rId4" action="ppaction://hlinksldjump"/>
          </p:cNvPr>
          <p:cNvSpPr/>
          <p:nvPr/>
        </p:nvSpPr>
        <p:spPr>
          <a:xfrm>
            <a:off x="5001694" y="2326010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7" name="Google Shape;1093;p38">
            <a:hlinkClick r:id="rId3" action="ppaction://hlinksldjump"/>
            <a:extLst>
              <a:ext uri="{FF2B5EF4-FFF2-40B4-BE49-F238E27FC236}">
                <a16:creationId xmlns:a16="http://schemas.microsoft.com/office/drawing/2014/main" id="{C4219020-75BB-7098-6BAE-20204AD54FC1}"/>
              </a:ext>
            </a:extLst>
          </p:cNvPr>
          <p:cNvSpPr/>
          <p:nvPr/>
        </p:nvSpPr>
        <p:spPr>
          <a:xfrm>
            <a:off x="4855175" y="3505385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sym typeface="Inconsolata"/>
              </a:rPr>
              <a:t>pozostáva z voľných </a:t>
            </a:r>
            <a:r>
              <a:rPr lang="sk-SK" sz="1600" dirty="0" err="1">
                <a:solidFill>
                  <a:schemeClr val="dk1"/>
                </a:solidFill>
                <a:latin typeface="Inconsolata"/>
                <a:ea typeface="Inconsolata"/>
                <a:sym typeface="Inconsolata"/>
              </a:rPr>
              <a:t>gluónov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9" name="Google Shape;1094;p38">
            <a:hlinkClick r:id="rId3" action="ppaction://hlinksldjump"/>
            <a:extLst>
              <a:ext uri="{FF2B5EF4-FFF2-40B4-BE49-F238E27FC236}">
                <a16:creationId xmlns:a16="http://schemas.microsoft.com/office/drawing/2014/main" id="{9255ED5F-A8EB-DBAA-4ABF-7A476E0AE247}"/>
              </a:ext>
            </a:extLst>
          </p:cNvPr>
          <p:cNvSpPr/>
          <p:nvPr/>
        </p:nvSpPr>
        <p:spPr>
          <a:xfrm>
            <a:off x="4959597" y="3575285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D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21392977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38"/>
          <p:cNvSpPr/>
          <p:nvPr/>
        </p:nvSpPr>
        <p:spPr>
          <a:xfrm>
            <a:off x="986125" y="1880525"/>
            <a:ext cx="3302700" cy="2123400"/>
          </a:xfrm>
          <a:prstGeom prst="roundRect">
            <a:avLst>
              <a:gd name="adj" fmla="val 12107"/>
            </a:avLst>
          </a:prstGeom>
          <a:solidFill>
            <a:schemeClr val="accen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411475" rIns="2743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200" b="1" dirty="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Nie je pravda o </a:t>
            </a:r>
            <a:r>
              <a:rPr lang="sk-SK" sz="2200" b="1" dirty="0" err="1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kvarkovo-gluónovej</a:t>
            </a:r>
            <a:r>
              <a:rPr lang="sk-SK" sz="2200" b="1" dirty="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 plazme že, ...</a:t>
            </a:r>
            <a:endParaRPr sz="2200" b="1" dirty="0"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073" name="Google Shape;1073;p38"/>
          <p:cNvSpPr/>
          <p:nvPr/>
        </p:nvSpPr>
        <p:spPr>
          <a:xfrm>
            <a:off x="2311525" y="1554587"/>
            <a:ext cx="651900" cy="6519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4" name="Google Shape;1074;p38"/>
          <p:cNvGrpSpPr/>
          <p:nvPr/>
        </p:nvGrpSpPr>
        <p:grpSpPr>
          <a:xfrm>
            <a:off x="2435354" y="1671452"/>
            <a:ext cx="404243" cy="418171"/>
            <a:chOff x="2718534" y="1784068"/>
            <a:chExt cx="404243" cy="418171"/>
          </a:xfrm>
        </p:grpSpPr>
        <p:sp>
          <p:nvSpPr>
            <p:cNvPr id="1075" name="Google Shape;1075;p38"/>
            <p:cNvSpPr/>
            <p:nvPr/>
          </p:nvSpPr>
          <p:spPr>
            <a:xfrm>
              <a:off x="2773671" y="1790292"/>
              <a:ext cx="296256" cy="81904"/>
            </a:xfrm>
            <a:custGeom>
              <a:avLst/>
              <a:gdLst/>
              <a:ahLst/>
              <a:cxnLst/>
              <a:rect l="l" t="t" r="r" b="b"/>
              <a:pathLst>
                <a:path w="9806" h="2711" extrusionOk="0">
                  <a:moveTo>
                    <a:pt x="3849" y="1"/>
                  </a:moveTo>
                  <a:cubicBezTo>
                    <a:pt x="3090" y="1"/>
                    <a:pt x="2393" y="399"/>
                    <a:pt x="2004" y="1048"/>
                  </a:cubicBezTo>
                  <a:lnTo>
                    <a:pt x="1831" y="1331"/>
                  </a:lnTo>
                  <a:cubicBezTo>
                    <a:pt x="1668" y="1605"/>
                    <a:pt x="1375" y="1768"/>
                    <a:pt x="1058" y="1773"/>
                  </a:cubicBezTo>
                  <a:lnTo>
                    <a:pt x="471" y="1773"/>
                  </a:lnTo>
                  <a:cubicBezTo>
                    <a:pt x="212" y="1773"/>
                    <a:pt x="1" y="1980"/>
                    <a:pt x="1" y="2239"/>
                  </a:cubicBezTo>
                  <a:cubicBezTo>
                    <a:pt x="1" y="2499"/>
                    <a:pt x="212" y="2710"/>
                    <a:pt x="471" y="2710"/>
                  </a:cubicBezTo>
                  <a:lnTo>
                    <a:pt x="1058" y="2710"/>
                  </a:lnTo>
                  <a:cubicBezTo>
                    <a:pt x="1706" y="2710"/>
                    <a:pt x="2307" y="2369"/>
                    <a:pt x="2638" y="1816"/>
                  </a:cubicBezTo>
                  <a:lnTo>
                    <a:pt x="2811" y="1528"/>
                  </a:lnTo>
                  <a:cubicBezTo>
                    <a:pt x="3027" y="1163"/>
                    <a:pt x="3421" y="942"/>
                    <a:pt x="3849" y="937"/>
                  </a:cubicBezTo>
                  <a:lnTo>
                    <a:pt x="5814" y="937"/>
                  </a:lnTo>
                  <a:cubicBezTo>
                    <a:pt x="6236" y="942"/>
                    <a:pt x="6630" y="1163"/>
                    <a:pt x="6851" y="1528"/>
                  </a:cubicBezTo>
                  <a:lnTo>
                    <a:pt x="7019" y="1816"/>
                  </a:lnTo>
                  <a:cubicBezTo>
                    <a:pt x="7356" y="2369"/>
                    <a:pt x="7951" y="2710"/>
                    <a:pt x="8600" y="2710"/>
                  </a:cubicBezTo>
                  <a:lnTo>
                    <a:pt x="9335" y="2710"/>
                  </a:lnTo>
                  <a:cubicBezTo>
                    <a:pt x="9594" y="2710"/>
                    <a:pt x="9806" y="2499"/>
                    <a:pt x="9806" y="2239"/>
                  </a:cubicBezTo>
                  <a:cubicBezTo>
                    <a:pt x="9806" y="1980"/>
                    <a:pt x="9594" y="1773"/>
                    <a:pt x="9335" y="1773"/>
                  </a:cubicBezTo>
                  <a:lnTo>
                    <a:pt x="8600" y="1773"/>
                  </a:lnTo>
                  <a:cubicBezTo>
                    <a:pt x="8283" y="1773"/>
                    <a:pt x="7990" y="1605"/>
                    <a:pt x="7826" y="1331"/>
                  </a:cubicBezTo>
                  <a:lnTo>
                    <a:pt x="7654" y="1048"/>
                  </a:lnTo>
                  <a:cubicBezTo>
                    <a:pt x="7264" y="399"/>
                    <a:pt x="6563" y="1"/>
                    <a:pt x="5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8"/>
            <p:cNvSpPr/>
            <p:nvPr/>
          </p:nvSpPr>
          <p:spPr>
            <a:xfrm>
              <a:off x="2776148" y="1890716"/>
              <a:ext cx="80001" cy="77221"/>
            </a:xfrm>
            <a:custGeom>
              <a:avLst/>
              <a:gdLst/>
              <a:ahLst/>
              <a:cxnLst/>
              <a:rect l="l" t="t" r="r" b="b"/>
              <a:pathLst>
                <a:path w="2648" h="2556" extrusionOk="0">
                  <a:moveTo>
                    <a:pt x="500" y="1"/>
                  </a:moveTo>
                  <a:cubicBezTo>
                    <a:pt x="383" y="1"/>
                    <a:pt x="267" y="44"/>
                    <a:pt x="178" y="131"/>
                  </a:cubicBezTo>
                  <a:cubicBezTo>
                    <a:pt x="0" y="308"/>
                    <a:pt x="0" y="597"/>
                    <a:pt x="178" y="774"/>
                  </a:cubicBezTo>
                  <a:lnTo>
                    <a:pt x="1826" y="2422"/>
                  </a:lnTo>
                  <a:cubicBezTo>
                    <a:pt x="1915" y="2511"/>
                    <a:pt x="2031" y="2555"/>
                    <a:pt x="2148" y="2555"/>
                  </a:cubicBezTo>
                  <a:cubicBezTo>
                    <a:pt x="2264" y="2555"/>
                    <a:pt x="2381" y="2511"/>
                    <a:pt x="2470" y="2422"/>
                  </a:cubicBezTo>
                  <a:cubicBezTo>
                    <a:pt x="2647" y="2244"/>
                    <a:pt x="2647" y="1961"/>
                    <a:pt x="2470" y="1783"/>
                  </a:cubicBezTo>
                  <a:lnTo>
                    <a:pt x="822" y="131"/>
                  </a:lnTo>
                  <a:cubicBezTo>
                    <a:pt x="733" y="44"/>
                    <a:pt x="616" y="1"/>
                    <a:pt x="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8"/>
            <p:cNvSpPr/>
            <p:nvPr/>
          </p:nvSpPr>
          <p:spPr>
            <a:xfrm>
              <a:off x="2987479" y="1890625"/>
              <a:ext cx="80001" cy="77312"/>
            </a:xfrm>
            <a:custGeom>
              <a:avLst/>
              <a:gdLst/>
              <a:ahLst/>
              <a:cxnLst/>
              <a:rect l="l" t="t" r="r" b="b"/>
              <a:pathLst>
                <a:path w="2648" h="2559" extrusionOk="0">
                  <a:moveTo>
                    <a:pt x="2150" y="1"/>
                  </a:moveTo>
                  <a:cubicBezTo>
                    <a:pt x="2032" y="1"/>
                    <a:pt x="1915" y="47"/>
                    <a:pt x="1826" y="138"/>
                  </a:cubicBezTo>
                  <a:lnTo>
                    <a:pt x="178" y="1786"/>
                  </a:lnTo>
                  <a:cubicBezTo>
                    <a:pt x="0" y="1964"/>
                    <a:pt x="0" y="2247"/>
                    <a:pt x="178" y="2425"/>
                  </a:cubicBezTo>
                  <a:cubicBezTo>
                    <a:pt x="267" y="2514"/>
                    <a:pt x="382" y="2558"/>
                    <a:pt x="498" y="2558"/>
                  </a:cubicBezTo>
                  <a:cubicBezTo>
                    <a:pt x="614" y="2558"/>
                    <a:pt x="730" y="2514"/>
                    <a:pt x="822" y="2425"/>
                  </a:cubicBezTo>
                  <a:lnTo>
                    <a:pt x="2469" y="777"/>
                  </a:lnTo>
                  <a:cubicBezTo>
                    <a:pt x="2647" y="600"/>
                    <a:pt x="2647" y="311"/>
                    <a:pt x="2469" y="134"/>
                  </a:cubicBezTo>
                  <a:cubicBezTo>
                    <a:pt x="2381" y="45"/>
                    <a:pt x="2265" y="1"/>
                    <a:pt x="2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8"/>
            <p:cNvSpPr/>
            <p:nvPr/>
          </p:nvSpPr>
          <p:spPr>
            <a:xfrm>
              <a:off x="2789048" y="2099358"/>
              <a:ext cx="101058" cy="9658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2514" y="1"/>
                  </a:moveTo>
                  <a:cubicBezTo>
                    <a:pt x="2320" y="1"/>
                    <a:pt x="2127" y="75"/>
                    <a:pt x="1980" y="224"/>
                  </a:cubicBezTo>
                  <a:lnTo>
                    <a:pt x="299" y="1906"/>
                  </a:lnTo>
                  <a:cubicBezTo>
                    <a:pt x="1" y="2199"/>
                    <a:pt x="1" y="2679"/>
                    <a:pt x="299" y="2977"/>
                  </a:cubicBezTo>
                  <a:cubicBezTo>
                    <a:pt x="445" y="3123"/>
                    <a:pt x="639" y="3197"/>
                    <a:pt x="833" y="3197"/>
                  </a:cubicBezTo>
                  <a:cubicBezTo>
                    <a:pt x="1027" y="3197"/>
                    <a:pt x="1221" y="3123"/>
                    <a:pt x="1370" y="2977"/>
                  </a:cubicBezTo>
                  <a:lnTo>
                    <a:pt x="3051" y="1295"/>
                  </a:lnTo>
                  <a:cubicBezTo>
                    <a:pt x="3345" y="998"/>
                    <a:pt x="3345" y="517"/>
                    <a:pt x="3051" y="224"/>
                  </a:cubicBezTo>
                  <a:cubicBezTo>
                    <a:pt x="2903" y="75"/>
                    <a:pt x="2708" y="1"/>
                    <a:pt x="2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8"/>
            <p:cNvSpPr/>
            <p:nvPr/>
          </p:nvSpPr>
          <p:spPr>
            <a:xfrm>
              <a:off x="2953491" y="2099358"/>
              <a:ext cx="101058" cy="9658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831" y="1"/>
                  </a:moveTo>
                  <a:cubicBezTo>
                    <a:pt x="637" y="1"/>
                    <a:pt x="443" y="75"/>
                    <a:pt x="294" y="224"/>
                  </a:cubicBezTo>
                  <a:cubicBezTo>
                    <a:pt x="1" y="517"/>
                    <a:pt x="1" y="998"/>
                    <a:pt x="294" y="1295"/>
                  </a:cubicBezTo>
                  <a:lnTo>
                    <a:pt x="1975" y="2977"/>
                  </a:lnTo>
                  <a:cubicBezTo>
                    <a:pt x="2124" y="3123"/>
                    <a:pt x="2319" y="3197"/>
                    <a:pt x="2513" y="3197"/>
                  </a:cubicBezTo>
                  <a:cubicBezTo>
                    <a:pt x="2707" y="3197"/>
                    <a:pt x="2900" y="3123"/>
                    <a:pt x="3047" y="2977"/>
                  </a:cubicBezTo>
                  <a:cubicBezTo>
                    <a:pt x="3345" y="2679"/>
                    <a:pt x="3345" y="2199"/>
                    <a:pt x="3047" y="1906"/>
                  </a:cubicBezTo>
                  <a:lnTo>
                    <a:pt x="1365" y="224"/>
                  </a:lnTo>
                  <a:cubicBezTo>
                    <a:pt x="1219" y="75"/>
                    <a:pt x="1025" y="1"/>
                    <a:pt x="8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8"/>
            <p:cNvSpPr/>
            <p:nvPr/>
          </p:nvSpPr>
          <p:spPr>
            <a:xfrm>
              <a:off x="2781949" y="1893918"/>
              <a:ext cx="279579" cy="279579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"/>
                  </a:moveTo>
                  <a:cubicBezTo>
                    <a:pt x="2076" y="1"/>
                    <a:pt x="0" y="2071"/>
                    <a:pt x="0" y="4627"/>
                  </a:cubicBezTo>
                  <a:cubicBezTo>
                    <a:pt x="0" y="7183"/>
                    <a:pt x="2076" y="9253"/>
                    <a:pt x="4627" y="9253"/>
                  </a:cubicBezTo>
                  <a:cubicBezTo>
                    <a:pt x="7183" y="9253"/>
                    <a:pt x="9253" y="7183"/>
                    <a:pt x="9253" y="4627"/>
                  </a:cubicBezTo>
                  <a:cubicBezTo>
                    <a:pt x="9253" y="2071"/>
                    <a:pt x="7183" y="1"/>
                    <a:pt x="4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2807206" y="1920625"/>
              <a:ext cx="240093" cy="226105"/>
            </a:xfrm>
            <a:custGeom>
              <a:avLst/>
              <a:gdLst/>
              <a:ahLst/>
              <a:cxnLst/>
              <a:rect l="l" t="t" r="r" b="b"/>
              <a:pathLst>
                <a:path w="7947" h="7484" extrusionOk="0">
                  <a:moveTo>
                    <a:pt x="3790" y="0"/>
                  </a:moveTo>
                  <a:cubicBezTo>
                    <a:pt x="3347" y="0"/>
                    <a:pt x="2900" y="79"/>
                    <a:pt x="2470" y="241"/>
                  </a:cubicBezTo>
                  <a:cubicBezTo>
                    <a:pt x="1057" y="774"/>
                    <a:pt x="101" y="2110"/>
                    <a:pt x="48" y="3623"/>
                  </a:cubicBezTo>
                  <a:cubicBezTo>
                    <a:pt x="0" y="5136"/>
                    <a:pt x="870" y="6529"/>
                    <a:pt x="2249" y="7154"/>
                  </a:cubicBezTo>
                  <a:cubicBezTo>
                    <a:pt x="2742" y="7375"/>
                    <a:pt x="3266" y="7483"/>
                    <a:pt x="3786" y="7483"/>
                  </a:cubicBezTo>
                  <a:cubicBezTo>
                    <a:pt x="4720" y="7483"/>
                    <a:pt x="5642" y="7135"/>
                    <a:pt x="6351" y="6472"/>
                  </a:cubicBezTo>
                  <a:cubicBezTo>
                    <a:pt x="7869" y="5059"/>
                    <a:pt x="7946" y="2686"/>
                    <a:pt x="6524" y="1187"/>
                  </a:cubicBezTo>
                  <a:cubicBezTo>
                    <a:pt x="5802" y="414"/>
                    <a:pt x="4806" y="0"/>
                    <a:pt x="3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2905182" y="1948934"/>
              <a:ext cx="30484" cy="108732"/>
            </a:xfrm>
            <a:custGeom>
              <a:avLst/>
              <a:gdLst/>
              <a:ahLst/>
              <a:cxnLst/>
              <a:rect l="l" t="t" r="r" b="b"/>
              <a:pathLst>
                <a:path w="1009" h="3599" extrusionOk="0">
                  <a:moveTo>
                    <a:pt x="505" y="0"/>
                  </a:moveTo>
                  <a:cubicBezTo>
                    <a:pt x="226" y="0"/>
                    <a:pt x="0" y="226"/>
                    <a:pt x="0" y="505"/>
                  </a:cubicBezTo>
                  <a:lnTo>
                    <a:pt x="0" y="3094"/>
                  </a:lnTo>
                  <a:cubicBezTo>
                    <a:pt x="0" y="3373"/>
                    <a:pt x="226" y="3599"/>
                    <a:pt x="505" y="3599"/>
                  </a:cubicBezTo>
                  <a:cubicBezTo>
                    <a:pt x="783" y="3599"/>
                    <a:pt x="1009" y="3373"/>
                    <a:pt x="1009" y="3094"/>
                  </a:cubicBezTo>
                  <a:lnTo>
                    <a:pt x="1009" y="505"/>
                  </a:lnTo>
                  <a:cubicBezTo>
                    <a:pt x="1009" y="226"/>
                    <a:pt x="783" y="0"/>
                    <a:pt x="5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2903732" y="2027786"/>
              <a:ext cx="75499" cy="72508"/>
            </a:xfrm>
            <a:custGeom>
              <a:avLst/>
              <a:gdLst/>
              <a:ahLst/>
              <a:cxnLst/>
              <a:rect l="l" t="t" r="r" b="b"/>
              <a:pathLst>
                <a:path w="2499" h="2400" extrusionOk="0">
                  <a:moveTo>
                    <a:pt x="553" y="0"/>
                  </a:moveTo>
                  <a:cubicBezTo>
                    <a:pt x="424" y="0"/>
                    <a:pt x="296" y="49"/>
                    <a:pt x="197" y="148"/>
                  </a:cubicBezTo>
                  <a:cubicBezTo>
                    <a:pt x="0" y="345"/>
                    <a:pt x="0" y="667"/>
                    <a:pt x="197" y="864"/>
                  </a:cubicBezTo>
                  <a:lnTo>
                    <a:pt x="1590" y="2252"/>
                  </a:lnTo>
                  <a:cubicBezTo>
                    <a:pt x="1689" y="2351"/>
                    <a:pt x="1817" y="2400"/>
                    <a:pt x="1946" y="2400"/>
                  </a:cubicBezTo>
                  <a:cubicBezTo>
                    <a:pt x="2074" y="2400"/>
                    <a:pt x="2203" y="2351"/>
                    <a:pt x="2301" y="2252"/>
                  </a:cubicBezTo>
                  <a:cubicBezTo>
                    <a:pt x="2498" y="2055"/>
                    <a:pt x="2498" y="1738"/>
                    <a:pt x="2301" y="1541"/>
                  </a:cubicBezTo>
                  <a:lnTo>
                    <a:pt x="908" y="148"/>
                  </a:lnTo>
                  <a:cubicBezTo>
                    <a:pt x="810" y="49"/>
                    <a:pt x="681" y="0"/>
                    <a:pt x="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3007207" y="1841229"/>
              <a:ext cx="111058" cy="103233"/>
            </a:xfrm>
            <a:custGeom>
              <a:avLst/>
              <a:gdLst/>
              <a:ahLst/>
              <a:cxnLst/>
              <a:rect l="l" t="t" r="r" b="b"/>
              <a:pathLst>
                <a:path w="3676" h="3417" extrusionOk="0">
                  <a:moveTo>
                    <a:pt x="1760" y="1"/>
                  </a:moveTo>
                  <a:cubicBezTo>
                    <a:pt x="1307" y="1"/>
                    <a:pt x="858" y="174"/>
                    <a:pt x="519" y="510"/>
                  </a:cubicBezTo>
                  <a:lnTo>
                    <a:pt x="346" y="683"/>
                  </a:lnTo>
                  <a:cubicBezTo>
                    <a:pt x="0" y="1029"/>
                    <a:pt x="0" y="1586"/>
                    <a:pt x="346" y="1927"/>
                  </a:cubicBezTo>
                  <a:lnTo>
                    <a:pt x="1576" y="3157"/>
                  </a:lnTo>
                  <a:cubicBezTo>
                    <a:pt x="1745" y="3326"/>
                    <a:pt x="1970" y="3416"/>
                    <a:pt x="2197" y="3416"/>
                  </a:cubicBezTo>
                  <a:cubicBezTo>
                    <a:pt x="2305" y="3416"/>
                    <a:pt x="2414" y="3396"/>
                    <a:pt x="2518" y="3354"/>
                  </a:cubicBezTo>
                  <a:cubicBezTo>
                    <a:pt x="2633" y="3311"/>
                    <a:pt x="2734" y="3243"/>
                    <a:pt x="2820" y="3157"/>
                  </a:cubicBezTo>
                  <a:lnTo>
                    <a:pt x="2998" y="2984"/>
                  </a:lnTo>
                  <a:cubicBezTo>
                    <a:pt x="3675" y="2297"/>
                    <a:pt x="3675" y="1192"/>
                    <a:pt x="2998" y="510"/>
                  </a:cubicBezTo>
                  <a:cubicBezTo>
                    <a:pt x="2916" y="428"/>
                    <a:pt x="2825" y="356"/>
                    <a:pt x="2734" y="294"/>
                  </a:cubicBezTo>
                  <a:cubicBezTo>
                    <a:pt x="2437" y="97"/>
                    <a:pt x="2097" y="1"/>
                    <a:pt x="17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2785151" y="1914372"/>
              <a:ext cx="260123" cy="238733"/>
            </a:xfrm>
            <a:custGeom>
              <a:avLst/>
              <a:gdLst/>
              <a:ahLst/>
              <a:cxnLst/>
              <a:rect l="l" t="t" r="r" b="b"/>
              <a:pathLst>
                <a:path w="8610" h="7902" extrusionOk="0">
                  <a:moveTo>
                    <a:pt x="4580" y="1"/>
                  </a:moveTo>
                  <a:cubicBezTo>
                    <a:pt x="2561" y="1"/>
                    <a:pt x="577" y="1533"/>
                    <a:pt x="577" y="3950"/>
                  </a:cubicBezTo>
                  <a:cubicBezTo>
                    <a:pt x="577" y="6334"/>
                    <a:pt x="2542" y="7902"/>
                    <a:pt x="4570" y="7902"/>
                  </a:cubicBezTo>
                  <a:cubicBezTo>
                    <a:pt x="5603" y="7902"/>
                    <a:pt x="6652" y="7495"/>
                    <a:pt x="7466" y="6583"/>
                  </a:cubicBezTo>
                  <a:cubicBezTo>
                    <a:pt x="7730" y="6285"/>
                    <a:pt x="7951" y="5948"/>
                    <a:pt x="8119" y="5583"/>
                  </a:cubicBezTo>
                  <a:cubicBezTo>
                    <a:pt x="8191" y="5420"/>
                    <a:pt x="8057" y="5292"/>
                    <a:pt x="7922" y="5292"/>
                  </a:cubicBezTo>
                  <a:cubicBezTo>
                    <a:pt x="7851" y="5292"/>
                    <a:pt x="7780" y="5328"/>
                    <a:pt x="7740" y="5415"/>
                  </a:cubicBezTo>
                  <a:cubicBezTo>
                    <a:pt x="7163" y="6674"/>
                    <a:pt x="5909" y="7486"/>
                    <a:pt x="4521" y="7486"/>
                  </a:cubicBezTo>
                  <a:cubicBezTo>
                    <a:pt x="1658" y="7486"/>
                    <a:pt x="0" y="4253"/>
                    <a:pt x="1610" y="1937"/>
                  </a:cubicBezTo>
                  <a:cubicBezTo>
                    <a:pt x="2312" y="926"/>
                    <a:pt x="3418" y="413"/>
                    <a:pt x="4525" y="413"/>
                  </a:cubicBezTo>
                  <a:cubicBezTo>
                    <a:pt x="5622" y="413"/>
                    <a:pt x="6720" y="916"/>
                    <a:pt x="7427" y="1937"/>
                  </a:cubicBezTo>
                  <a:cubicBezTo>
                    <a:pt x="7980" y="2734"/>
                    <a:pt x="8181" y="3729"/>
                    <a:pt x="7980" y="4680"/>
                  </a:cubicBezTo>
                  <a:cubicBezTo>
                    <a:pt x="7946" y="4833"/>
                    <a:pt x="8067" y="4926"/>
                    <a:pt x="8185" y="4926"/>
                  </a:cubicBezTo>
                  <a:cubicBezTo>
                    <a:pt x="8273" y="4926"/>
                    <a:pt x="8359" y="4876"/>
                    <a:pt x="8383" y="4762"/>
                  </a:cubicBezTo>
                  <a:cubicBezTo>
                    <a:pt x="8609" y="3695"/>
                    <a:pt x="8383" y="2581"/>
                    <a:pt x="7759" y="1687"/>
                  </a:cubicBezTo>
                  <a:cubicBezTo>
                    <a:pt x="6944" y="520"/>
                    <a:pt x="5756" y="1"/>
                    <a:pt x="4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2898777" y="1942680"/>
              <a:ext cx="93113" cy="163838"/>
            </a:xfrm>
            <a:custGeom>
              <a:avLst/>
              <a:gdLst/>
              <a:ahLst/>
              <a:cxnLst/>
              <a:rect l="l" t="t" r="r" b="b"/>
              <a:pathLst>
                <a:path w="3082" h="5423" extrusionOk="0">
                  <a:moveTo>
                    <a:pt x="717" y="376"/>
                  </a:moveTo>
                  <a:cubicBezTo>
                    <a:pt x="894" y="376"/>
                    <a:pt x="1034" y="534"/>
                    <a:pt x="1014" y="712"/>
                  </a:cubicBezTo>
                  <a:lnTo>
                    <a:pt x="1014" y="2677"/>
                  </a:lnTo>
                  <a:cubicBezTo>
                    <a:pt x="918" y="2633"/>
                    <a:pt x="816" y="2612"/>
                    <a:pt x="715" y="2612"/>
                  </a:cubicBezTo>
                  <a:cubicBezTo>
                    <a:pt x="613" y="2612"/>
                    <a:pt x="512" y="2633"/>
                    <a:pt x="419" y="2677"/>
                  </a:cubicBezTo>
                  <a:lnTo>
                    <a:pt x="419" y="712"/>
                  </a:lnTo>
                  <a:cubicBezTo>
                    <a:pt x="395" y="534"/>
                    <a:pt x="534" y="376"/>
                    <a:pt x="717" y="376"/>
                  </a:cubicBezTo>
                  <a:close/>
                  <a:moveTo>
                    <a:pt x="751" y="3027"/>
                  </a:moveTo>
                  <a:cubicBezTo>
                    <a:pt x="883" y="3027"/>
                    <a:pt x="921" y="3102"/>
                    <a:pt x="2321" y="4502"/>
                  </a:cubicBezTo>
                  <a:lnTo>
                    <a:pt x="2316" y="4502"/>
                  </a:lnTo>
                  <a:cubicBezTo>
                    <a:pt x="2465" y="4613"/>
                    <a:pt x="2480" y="4824"/>
                    <a:pt x="2350" y="4954"/>
                  </a:cubicBezTo>
                  <a:cubicBezTo>
                    <a:pt x="2291" y="5013"/>
                    <a:pt x="2214" y="5042"/>
                    <a:pt x="2138" y="5042"/>
                  </a:cubicBezTo>
                  <a:cubicBezTo>
                    <a:pt x="2048" y="5042"/>
                    <a:pt x="1958" y="5001"/>
                    <a:pt x="1898" y="4920"/>
                  </a:cubicBezTo>
                  <a:lnTo>
                    <a:pt x="510" y="3537"/>
                  </a:lnTo>
                  <a:cubicBezTo>
                    <a:pt x="327" y="3344"/>
                    <a:pt x="457" y="3032"/>
                    <a:pt x="721" y="3027"/>
                  </a:cubicBezTo>
                  <a:cubicBezTo>
                    <a:pt x="732" y="3027"/>
                    <a:pt x="742" y="3027"/>
                    <a:pt x="751" y="3027"/>
                  </a:cubicBezTo>
                  <a:close/>
                  <a:moveTo>
                    <a:pt x="717" y="1"/>
                  </a:moveTo>
                  <a:cubicBezTo>
                    <a:pt x="327" y="1"/>
                    <a:pt x="6" y="318"/>
                    <a:pt x="6" y="712"/>
                  </a:cubicBezTo>
                  <a:lnTo>
                    <a:pt x="6" y="3306"/>
                  </a:lnTo>
                  <a:cubicBezTo>
                    <a:pt x="1" y="3498"/>
                    <a:pt x="78" y="3685"/>
                    <a:pt x="217" y="3820"/>
                  </a:cubicBezTo>
                  <a:cubicBezTo>
                    <a:pt x="1629" y="5204"/>
                    <a:pt x="1610" y="5285"/>
                    <a:pt x="1865" y="5376"/>
                  </a:cubicBezTo>
                  <a:cubicBezTo>
                    <a:pt x="1953" y="5408"/>
                    <a:pt x="2038" y="5423"/>
                    <a:pt x="2120" y="5423"/>
                  </a:cubicBezTo>
                  <a:cubicBezTo>
                    <a:pt x="2703" y="5423"/>
                    <a:pt x="3081" y="4681"/>
                    <a:pt x="2609" y="4209"/>
                  </a:cubicBezTo>
                  <a:lnTo>
                    <a:pt x="1428" y="3027"/>
                  </a:lnTo>
                  <a:lnTo>
                    <a:pt x="1428" y="712"/>
                  </a:lnTo>
                  <a:cubicBezTo>
                    <a:pt x="1428" y="318"/>
                    <a:pt x="1110" y="1"/>
                    <a:pt x="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2955968" y="209117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2956119" y="2091442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2725211" y="1841138"/>
              <a:ext cx="111061" cy="103327"/>
            </a:xfrm>
            <a:custGeom>
              <a:avLst/>
              <a:gdLst/>
              <a:ahLst/>
              <a:cxnLst/>
              <a:rect l="l" t="t" r="r" b="b"/>
              <a:pathLst>
                <a:path w="3676" h="3420" extrusionOk="0">
                  <a:moveTo>
                    <a:pt x="1922" y="0"/>
                  </a:moveTo>
                  <a:cubicBezTo>
                    <a:pt x="1474" y="0"/>
                    <a:pt x="1026" y="170"/>
                    <a:pt x="682" y="508"/>
                  </a:cubicBezTo>
                  <a:cubicBezTo>
                    <a:pt x="668" y="527"/>
                    <a:pt x="649" y="547"/>
                    <a:pt x="634" y="561"/>
                  </a:cubicBezTo>
                  <a:cubicBezTo>
                    <a:pt x="0" y="1253"/>
                    <a:pt x="24" y="2319"/>
                    <a:pt x="682" y="2987"/>
                  </a:cubicBezTo>
                  <a:lnTo>
                    <a:pt x="860" y="3160"/>
                  </a:lnTo>
                  <a:cubicBezTo>
                    <a:pt x="1031" y="3333"/>
                    <a:pt x="1255" y="3419"/>
                    <a:pt x="1480" y="3419"/>
                  </a:cubicBezTo>
                  <a:cubicBezTo>
                    <a:pt x="1706" y="3419"/>
                    <a:pt x="1931" y="3333"/>
                    <a:pt x="2104" y="3160"/>
                  </a:cubicBezTo>
                  <a:lnTo>
                    <a:pt x="3334" y="1930"/>
                  </a:lnTo>
                  <a:cubicBezTo>
                    <a:pt x="3675" y="1589"/>
                    <a:pt x="3675" y="1032"/>
                    <a:pt x="3334" y="686"/>
                  </a:cubicBezTo>
                  <a:lnTo>
                    <a:pt x="3161" y="508"/>
                  </a:lnTo>
                  <a:cubicBezTo>
                    <a:pt x="2818" y="170"/>
                    <a:pt x="2370" y="0"/>
                    <a:pt x="1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2718534" y="1784068"/>
              <a:ext cx="404243" cy="418171"/>
            </a:xfrm>
            <a:custGeom>
              <a:avLst/>
              <a:gdLst/>
              <a:ahLst/>
              <a:cxnLst/>
              <a:rect l="l" t="t" r="r" b="b"/>
              <a:pathLst>
                <a:path w="13380" h="13841" extrusionOk="0">
                  <a:moveTo>
                    <a:pt x="7634" y="413"/>
                  </a:moveTo>
                  <a:cubicBezTo>
                    <a:pt x="8316" y="413"/>
                    <a:pt x="8950" y="773"/>
                    <a:pt x="9301" y="1360"/>
                  </a:cubicBezTo>
                  <a:cubicBezTo>
                    <a:pt x="9421" y="1508"/>
                    <a:pt x="9546" y="1950"/>
                    <a:pt x="10074" y="2123"/>
                  </a:cubicBezTo>
                  <a:cubicBezTo>
                    <a:pt x="9930" y="2248"/>
                    <a:pt x="9796" y="2383"/>
                    <a:pt x="9671" y="2527"/>
                  </a:cubicBezTo>
                  <a:cubicBezTo>
                    <a:pt x="9113" y="2239"/>
                    <a:pt x="8960" y="1782"/>
                    <a:pt x="8849" y="1629"/>
                  </a:cubicBezTo>
                  <a:cubicBezTo>
                    <a:pt x="8595" y="1201"/>
                    <a:pt x="8133" y="942"/>
                    <a:pt x="7634" y="942"/>
                  </a:cubicBezTo>
                  <a:lnTo>
                    <a:pt x="5674" y="942"/>
                  </a:lnTo>
                  <a:cubicBezTo>
                    <a:pt x="5174" y="942"/>
                    <a:pt x="4713" y="1201"/>
                    <a:pt x="4458" y="1629"/>
                  </a:cubicBezTo>
                  <a:cubicBezTo>
                    <a:pt x="4338" y="1797"/>
                    <a:pt x="4208" y="2181"/>
                    <a:pt x="3738" y="2469"/>
                  </a:cubicBezTo>
                  <a:cubicBezTo>
                    <a:pt x="3723" y="2455"/>
                    <a:pt x="3714" y="2445"/>
                    <a:pt x="3699" y="2431"/>
                  </a:cubicBezTo>
                  <a:lnTo>
                    <a:pt x="3526" y="2258"/>
                  </a:lnTo>
                  <a:cubicBezTo>
                    <a:pt x="3464" y="2195"/>
                    <a:pt x="3401" y="2138"/>
                    <a:pt x="3334" y="2090"/>
                  </a:cubicBezTo>
                  <a:cubicBezTo>
                    <a:pt x="3776" y="1888"/>
                    <a:pt x="3882" y="1523"/>
                    <a:pt x="4007" y="1360"/>
                  </a:cubicBezTo>
                  <a:cubicBezTo>
                    <a:pt x="4357" y="773"/>
                    <a:pt x="4987" y="413"/>
                    <a:pt x="5674" y="413"/>
                  </a:cubicBezTo>
                  <a:close/>
                  <a:moveTo>
                    <a:pt x="3219" y="4444"/>
                  </a:moveTo>
                  <a:lnTo>
                    <a:pt x="3469" y="4694"/>
                  </a:lnTo>
                  <a:cubicBezTo>
                    <a:pt x="3349" y="4804"/>
                    <a:pt x="3228" y="4924"/>
                    <a:pt x="3118" y="5049"/>
                  </a:cubicBezTo>
                  <a:lnTo>
                    <a:pt x="2868" y="4799"/>
                  </a:lnTo>
                  <a:lnTo>
                    <a:pt x="3219" y="4444"/>
                  </a:lnTo>
                  <a:close/>
                  <a:moveTo>
                    <a:pt x="10233" y="4444"/>
                  </a:moveTo>
                  <a:lnTo>
                    <a:pt x="10588" y="4794"/>
                  </a:lnTo>
                  <a:lnTo>
                    <a:pt x="10338" y="5049"/>
                  </a:lnTo>
                  <a:cubicBezTo>
                    <a:pt x="10228" y="4924"/>
                    <a:pt x="10108" y="4804"/>
                    <a:pt x="9988" y="4694"/>
                  </a:cubicBezTo>
                  <a:lnTo>
                    <a:pt x="10233" y="4444"/>
                  </a:lnTo>
                  <a:close/>
                  <a:moveTo>
                    <a:pt x="2143" y="2095"/>
                  </a:moveTo>
                  <a:cubicBezTo>
                    <a:pt x="2959" y="2095"/>
                    <a:pt x="3344" y="2681"/>
                    <a:pt x="3411" y="2719"/>
                  </a:cubicBezTo>
                  <a:cubicBezTo>
                    <a:pt x="3603" y="2916"/>
                    <a:pt x="3661" y="3204"/>
                    <a:pt x="3555" y="3459"/>
                  </a:cubicBezTo>
                  <a:cubicBezTo>
                    <a:pt x="3488" y="3627"/>
                    <a:pt x="3536" y="3545"/>
                    <a:pt x="2181" y="4905"/>
                  </a:cubicBezTo>
                  <a:cubicBezTo>
                    <a:pt x="2049" y="5037"/>
                    <a:pt x="1876" y="5103"/>
                    <a:pt x="1703" y="5103"/>
                  </a:cubicBezTo>
                  <a:cubicBezTo>
                    <a:pt x="1530" y="5103"/>
                    <a:pt x="1357" y="5037"/>
                    <a:pt x="1225" y="4905"/>
                  </a:cubicBezTo>
                  <a:lnTo>
                    <a:pt x="1052" y="4732"/>
                  </a:lnTo>
                  <a:cubicBezTo>
                    <a:pt x="96" y="3776"/>
                    <a:pt x="745" y="2095"/>
                    <a:pt x="2143" y="2095"/>
                  </a:cubicBezTo>
                  <a:close/>
                  <a:moveTo>
                    <a:pt x="7634" y="1355"/>
                  </a:moveTo>
                  <a:cubicBezTo>
                    <a:pt x="7989" y="1355"/>
                    <a:pt x="8316" y="1537"/>
                    <a:pt x="8498" y="1840"/>
                  </a:cubicBezTo>
                  <a:cubicBezTo>
                    <a:pt x="8609" y="1994"/>
                    <a:pt x="8806" y="2541"/>
                    <a:pt x="9483" y="2892"/>
                  </a:cubicBezTo>
                  <a:cubicBezTo>
                    <a:pt x="9373" y="3272"/>
                    <a:pt x="9474" y="3685"/>
                    <a:pt x="9757" y="3963"/>
                  </a:cubicBezTo>
                  <a:lnTo>
                    <a:pt x="9945" y="4155"/>
                  </a:lnTo>
                  <a:lnTo>
                    <a:pt x="9671" y="4429"/>
                  </a:lnTo>
                  <a:cubicBezTo>
                    <a:pt x="8812" y="3771"/>
                    <a:pt x="7775" y="3430"/>
                    <a:pt x="6727" y="3430"/>
                  </a:cubicBezTo>
                  <a:cubicBezTo>
                    <a:pt x="6123" y="3430"/>
                    <a:pt x="5514" y="3544"/>
                    <a:pt x="4934" y="3776"/>
                  </a:cubicBezTo>
                  <a:cubicBezTo>
                    <a:pt x="4709" y="3865"/>
                    <a:pt x="4803" y="4172"/>
                    <a:pt x="5004" y="4172"/>
                  </a:cubicBezTo>
                  <a:cubicBezTo>
                    <a:pt x="5030" y="4172"/>
                    <a:pt x="5058" y="4167"/>
                    <a:pt x="5088" y="4155"/>
                  </a:cubicBezTo>
                  <a:cubicBezTo>
                    <a:pt x="5630" y="3939"/>
                    <a:pt x="6182" y="3839"/>
                    <a:pt x="6722" y="3839"/>
                  </a:cubicBezTo>
                  <a:cubicBezTo>
                    <a:pt x="9050" y="3839"/>
                    <a:pt x="11146" y="5709"/>
                    <a:pt x="11146" y="8263"/>
                  </a:cubicBezTo>
                  <a:cubicBezTo>
                    <a:pt x="11146" y="10813"/>
                    <a:pt x="9054" y="12685"/>
                    <a:pt x="6729" y="12685"/>
                  </a:cubicBezTo>
                  <a:cubicBezTo>
                    <a:pt x="6175" y="12685"/>
                    <a:pt x="5609" y="12579"/>
                    <a:pt x="5054" y="12351"/>
                  </a:cubicBezTo>
                  <a:cubicBezTo>
                    <a:pt x="1768" y="11011"/>
                    <a:pt x="1297" y="6442"/>
                    <a:pt x="4381" y="4511"/>
                  </a:cubicBezTo>
                  <a:cubicBezTo>
                    <a:pt x="4564" y="4385"/>
                    <a:pt x="4445" y="4132"/>
                    <a:pt x="4267" y="4132"/>
                  </a:cubicBezTo>
                  <a:cubicBezTo>
                    <a:pt x="4235" y="4132"/>
                    <a:pt x="4200" y="4141"/>
                    <a:pt x="4165" y="4160"/>
                  </a:cubicBezTo>
                  <a:cubicBezTo>
                    <a:pt x="4036" y="4247"/>
                    <a:pt x="3906" y="4333"/>
                    <a:pt x="3781" y="4429"/>
                  </a:cubicBezTo>
                  <a:lnTo>
                    <a:pt x="3507" y="4155"/>
                  </a:lnTo>
                  <a:cubicBezTo>
                    <a:pt x="3598" y="4040"/>
                    <a:pt x="4016" y="3786"/>
                    <a:pt x="4016" y="3195"/>
                  </a:cubicBezTo>
                  <a:cubicBezTo>
                    <a:pt x="4016" y="3070"/>
                    <a:pt x="3992" y="2945"/>
                    <a:pt x="3954" y="2825"/>
                  </a:cubicBezTo>
                  <a:cubicBezTo>
                    <a:pt x="4526" y="2474"/>
                    <a:pt x="4698" y="1998"/>
                    <a:pt x="4814" y="1840"/>
                  </a:cubicBezTo>
                  <a:cubicBezTo>
                    <a:pt x="4992" y="1537"/>
                    <a:pt x="5318" y="1355"/>
                    <a:pt x="5674" y="1355"/>
                  </a:cubicBezTo>
                  <a:close/>
                  <a:moveTo>
                    <a:pt x="3449" y="11813"/>
                  </a:moveTo>
                  <a:cubicBezTo>
                    <a:pt x="3728" y="12068"/>
                    <a:pt x="4031" y="12289"/>
                    <a:pt x="4357" y="12471"/>
                  </a:cubicBezTo>
                  <a:lnTo>
                    <a:pt x="3560" y="13269"/>
                  </a:lnTo>
                  <a:cubicBezTo>
                    <a:pt x="3453" y="13367"/>
                    <a:pt x="3318" y="13415"/>
                    <a:pt x="3184" y="13415"/>
                  </a:cubicBezTo>
                  <a:cubicBezTo>
                    <a:pt x="3042" y="13415"/>
                    <a:pt x="2900" y="13361"/>
                    <a:pt x="2791" y="13254"/>
                  </a:cubicBezTo>
                  <a:cubicBezTo>
                    <a:pt x="2585" y="13043"/>
                    <a:pt x="2575" y="12707"/>
                    <a:pt x="2777" y="12486"/>
                  </a:cubicBezTo>
                  <a:lnTo>
                    <a:pt x="3449" y="11813"/>
                  </a:lnTo>
                  <a:close/>
                  <a:moveTo>
                    <a:pt x="10007" y="11808"/>
                  </a:moveTo>
                  <a:lnTo>
                    <a:pt x="10680" y="12486"/>
                  </a:lnTo>
                  <a:cubicBezTo>
                    <a:pt x="10910" y="12702"/>
                    <a:pt x="10920" y="13062"/>
                    <a:pt x="10694" y="13283"/>
                  </a:cubicBezTo>
                  <a:cubicBezTo>
                    <a:pt x="10586" y="13391"/>
                    <a:pt x="10444" y="13445"/>
                    <a:pt x="10303" y="13445"/>
                  </a:cubicBezTo>
                  <a:cubicBezTo>
                    <a:pt x="10156" y="13445"/>
                    <a:pt x="10009" y="13386"/>
                    <a:pt x="9901" y="13269"/>
                  </a:cubicBezTo>
                  <a:lnTo>
                    <a:pt x="9104" y="12471"/>
                  </a:lnTo>
                  <a:cubicBezTo>
                    <a:pt x="9430" y="12284"/>
                    <a:pt x="9733" y="12063"/>
                    <a:pt x="10007" y="11808"/>
                  </a:cubicBezTo>
                  <a:close/>
                  <a:moveTo>
                    <a:pt x="5674" y="0"/>
                  </a:moveTo>
                  <a:cubicBezTo>
                    <a:pt x="4843" y="0"/>
                    <a:pt x="4079" y="437"/>
                    <a:pt x="3651" y="1148"/>
                  </a:cubicBezTo>
                  <a:lnTo>
                    <a:pt x="3478" y="1432"/>
                  </a:lnTo>
                  <a:cubicBezTo>
                    <a:pt x="3296" y="1742"/>
                    <a:pt x="2998" y="1774"/>
                    <a:pt x="2837" y="1774"/>
                  </a:cubicBezTo>
                  <a:cubicBezTo>
                    <a:pt x="2794" y="1774"/>
                    <a:pt x="2761" y="1772"/>
                    <a:pt x="2742" y="1772"/>
                  </a:cubicBezTo>
                  <a:cubicBezTo>
                    <a:pt x="2736" y="1772"/>
                    <a:pt x="2732" y="1772"/>
                    <a:pt x="2729" y="1773"/>
                  </a:cubicBezTo>
                  <a:cubicBezTo>
                    <a:pt x="2533" y="1710"/>
                    <a:pt x="2334" y="1680"/>
                    <a:pt x="2137" y="1680"/>
                  </a:cubicBezTo>
                  <a:cubicBezTo>
                    <a:pt x="1469" y="1680"/>
                    <a:pt x="830" y="2026"/>
                    <a:pt x="466" y="2623"/>
                  </a:cubicBezTo>
                  <a:cubicBezTo>
                    <a:pt x="0" y="3392"/>
                    <a:pt x="120" y="4381"/>
                    <a:pt x="759" y="5020"/>
                  </a:cubicBezTo>
                  <a:cubicBezTo>
                    <a:pt x="855" y="5092"/>
                    <a:pt x="1119" y="5515"/>
                    <a:pt x="1701" y="5515"/>
                  </a:cubicBezTo>
                  <a:cubicBezTo>
                    <a:pt x="2253" y="5515"/>
                    <a:pt x="2522" y="5126"/>
                    <a:pt x="2575" y="5087"/>
                  </a:cubicBezTo>
                  <a:lnTo>
                    <a:pt x="2859" y="5371"/>
                  </a:lnTo>
                  <a:cubicBezTo>
                    <a:pt x="1403" y="7321"/>
                    <a:pt x="1682" y="9973"/>
                    <a:pt x="3161" y="11520"/>
                  </a:cubicBezTo>
                  <a:lnTo>
                    <a:pt x="2484" y="12197"/>
                  </a:lnTo>
                  <a:cubicBezTo>
                    <a:pt x="1883" y="12798"/>
                    <a:pt x="2306" y="13840"/>
                    <a:pt x="3166" y="13840"/>
                  </a:cubicBezTo>
                  <a:cubicBezTo>
                    <a:pt x="3421" y="13840"/>
                    <a:pt x="3666" y="13739"/>
                    <a:pt x="3848" y="13557"/>
                  </a:cubicBezTo>
                  <a:lnTo>
                    <a:pt x="4742" y="12663"/>
                  </a:lnTo>
                  <a:cubicBezTo>
                    <a:pt x="5373" y="12949"/>
                    <a:pt x="6051" y="13092"/>
                    <a:pt x="6728" y="13092"/>
                  </a:cubicBezTo>
                  <a:cubicBezTo>
                    <a:pt x="7406" y="13092"/>
                    <a:pt x="8083" y="12949"/>
                    <a:pt x="8715" y="12663"/>
                  </a:cubicBezTo>
                  <a:lnTo>
                    <a:pt x="9603" y="13557"/>
                  </a:lnTo>
                  <a:cubicBezTo>
                    <a:pt x="9786" y="13739"/>
                    <a:pt x="10031" y="13840"/>
                    <a:pt x="10286" y="13840"/>
                  </a:cubicBezTo>
                  <a:cubicBezTo>
                    <a:pt x="11141" y="13840"/>
                    <a:pt x="11578" y="12803"/>
                    <a:pt x="10968" y="12193"/>
                  </a:cubicBezTo>
                  <a:lnTo>
                    <a:pt x="10295" y="11520"/>
                  </a:lnTo>
                  <a:cubicBezTo>
                    <a:pt x="11857" y="9805"/>
                    <a:pt x="11981" y="7225"/>
                    <a:pt x="10593" y="5366"/>
                  </a:cubicBezTo>
                  <a:lnTo>
                    <a:pt x="10872" y="5087"/>
                  </a:lnTo>
                  <a:cubicBezTo>
                    <a:pt x="10934" y="5131"/>
                    <a:pt x="11189" y="5510"/>
                    <a:pt x="11751" y="5510"/>
                  </a:cubicBezTo>
                  <a:cubicBezTo>
                    <a:pt x="12039" y="5510"/>
                    <a:pt x="12313" y="5400"/>
                    <a:pt x="12519" y="5193"/>
                  </a:cubicBezTo>
                  <a:cubicBezTo>
                    <a:pt x="12568" y="5126"/>
                    <a:pt x="13379" y="4540"/>
                    <a:pt x="13255" y="3425"/>
                  </a:cubicBezTo>
                  <a:cubicBezTo>
                    <a:pt x="13241" y="3299"/>
                    <a:pt x="13147" y="3240"/>
                    <a:pt x="13053" y="3240"/>
                  </a:cubicBezTo>
                  <a:cubicBezTo>
                    <a:pt x="12942" y="3240"/>
                    <a:pt x="12831" y="3321"/>
                    <a:pt x="12846" y="3469"/>
                  </a:cubicBezTo>
                  <a:cubicBezTo>
                    <a:pt x="12947" y="4367"/>
                    <a:pt x="12284" y="4823"/>
                    <a:pt x="12231" y="4905"/>
                  </a:cubicBezTo>
                  <a:cubicBezTo>
                    <a:pt x="12099" y="5035"/>
                    <a:pt x="11926" y="5099"/>
                    <a:pt x="11753" y="5099"/>
                  </a:cubicBezTo>
                  <a:cubicBezTo>
                    <a:pt x="11580" y="5099"/>
                    <a:pt x="11407" y="5035"/>
                    <a:pt x="11275" y="4905"/>
                  </a:cubicBezTo>
                  <a:lnTo>
                    <a:pt x="10045" y="3675"/>
                  </a:lnTo>
                  <a:cubicBezTo>
                    <a:pt x="9781" y="3411"/>
                    <a:pt x="9781" y="2983"/>
                    <a:pt x="10045" y="2719"/>
                  </a:cubicBezTo>
                  <a:cubicBezTo>
                    <a:pt x="10137" y="2657"/>
                    <a:pt x="10511" y="2095"/>
                    <a:pt x="11314" y="2095"/>
                  </a:cubicBezTo>
                  <a:cubicBezTo>
                    <a:pt x="11833" y="2095"/>
                    <a:pt x="12323" y="2354"/>
                    <a:pt x="12606" y="2791"/>
                  </a:cubicBezTo>
                  <a:cubicBezTo>
                    <a:pt x="12650" y="2859"/>
                    <a:pt x="12711" y="2888"/>
                    <a:pt x="12772" y="2888"/>
                  </a:cubicBezTo>
                  <a:cubicBezTo>
                    <a:pt x="12916" y="2888"/>
                    <a:pt x="13057" y="2728"/>
                    <a:pt x="12952" y="2565"/>
                  </a:cubicBezTo>
                  <a:cubicBezTo>
                    <a:pt x="12583" y="2005"/>
                    <a:pt x="11962" y="1682"/>
                    <a:pt x="11315" y="1682"/>
                  </a:cubicBezTo>
                  <a:cubicBezTo>
                    <a:pt x="11120" y="1682"/>
                    <a:pt x="10922" y="1711"/>
                    <a:pt x="10728" y="1773"/>
                  </a:cubicBezTo>
                  <a:lnTo>
                    <a:pt x="10425" y="1773"/>
                  </a:lnTo>
                  <a:cubicBezTo>
                    <a:pt x="10180" y="1773"/>
                    <a:pt x="9949" y="1643"/>
                    <a:pt x="9824" y="1432"/>
                  </a:cubicBezTo>
                  <a:lnTo>
                    <a:pt x="9651" y="1148"/>
                  </a:lnTo>
                  <a:cubicBezTo>
                    <a:pt x="9229" y="437"/>
                    <a:pt x="8460" y="5"/>
                    <a:pt x="7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1" name="Google Shape;1091;p38">
            <a:hlinkClick r:id="" action="ppaction://noaction"/>
          </p:cNvPr>
          <p:cNvSpPr/>
          <p:nvPr/>
        </p:nvSpPr>
        <p:spPr>
          <a:xfrm>
            <a:off x="4855177" y="1626085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sym typeface="Coiny"/>
              </a:rPr>
              <a:t>existuje pri extrémnych teplotách</a:t>
            </a:r>
            <a:endParaRPr lang="sk-SK" sz="1600" dirty="0">
              <a:solidFill>
                <a:schemeClr val="dk1"/>
              </a:solidFill>
              <a:latin typeface="Inconsolata"/>
              <a:ea typeface="Inconsolata"/>
            </a:endParaRPr>
          </a:p>
        </p:txBody>
      </p:sp>
      <p:sp>
        <p:nvSpPr>
          <p:cNvPr id="1092" name="Google Shape;1092;p38">
            <a:hlinkClick r:id="" action="ppaction://noaction"/>
          </p:cNvPr>
          <p:cNvSpPr/>
          <p:nvPr/>
        </p:nvSpPr>
        <p:spPr>
          <a:xfrm>
            <a:off x="5001694" y="1690989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3" name="Google Shape;1093;p38">
            <a:hlinkClick r:id="" action="ppaction://noaction"/>
          </p:cNvPr>
          <p:cNvSpPr/>
          <p:nvPr/>
        </p:nvSpPr>
        <p:spPr>
          <a:xfrm>
            <a:off x="4855175" y="2875360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pozostáva z viazaných kvarkov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94" name="Google Shape;1094;p38">
            <a:hlinkClick r:id="" action="ppaction://noaction"/>
          </p:cNvPr>
          <p:cNvSpPr/>
          <p:nvPr/>
        </p:nvSpPr>
        <p:spPr>
          <a:xfrm>
            <a:off x="4999166" y="2973205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5" name="Google Shape;1095;p38">
            <a:hlinkClick r:id="rId3" action="ppaction://hlinksldjump"/>
          </p:cNvPr>
          <p:cNvSpPr/>
          <p:nvPr/>
        </p:nvSpPr>
        <p:spPr>
          <a:xfrm>
            <a:off x="4855177" y="2256110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sym typeface="Inconsolata"/>
              </a:rPr>
              <a:t>existuje pri extrémnej hustote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96" name="Google Shape;1096;p38">
            <a:hlinkClick r:id="rId3" action="ppaction://hlinksldjump"/>
          </p:cNvPr>
          <p:cNvSpPr/>
          <p:nvPr/>
        </p:nvSpPr>
        <p:spPr>
          <a:xfrm>
            <a:off x="5001694" y="2326010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7" name="Google Shape;1093;p38">
            <a:hlinkClick r:id="" action="ppaction://noaction"/>
            <a:extLst>
              <a:ext uri="{FF2B5EF4-FFF2-40B4-BE49-F238E27FC236}">
                <a16:creationId xmlns:a16="http://schemas.microsoft.com/office/drawing/2014/main" id="{C4219020-75BB-7098-6BAE-20204AD54FC1}"/>
              </a:ext>
            </a:extLst>
          </p:cNvPr>
          <p:cNvSpPr/>
          <p:nvPr/>
        </p:nvSpPr>
        <p:spPr>
          <a:xfrm>
            <a:off x="4855175" y="3505385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sym typeface="Inconsolata"/>
              </a:rPr>
              <a:t>pozostáva z voľných </a:t>
            </a:r>
            <a:r>
              <a:rPr lang="sk-SK" sz="1600" dirty="0" err="1">
                <a:solidFill>
                  <a:schemeClr val="dk1"/>
                </a:solidFill>
                <a:latin typeface="Inconsolata"/>
                <a:ea typeface="Inconsolata"/>
                <a:sym typeface="Inconsolata"/>
              </a:rPr>
              <a:t>gluónov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9" name="Google Shape;1094;p38">
            <a:hlinkClick r:id="" action="ppaction://noaction"/>
            <a:extLst>
              <a:ext uri="{FF2B5EF4-FFF2-40B4-BE49-F238E27FC236}">
                <a16:creationId xmlns:a16="http://schemas.microsoft.com/office/drawing/2014/main" id="{9255ED5F-A8EB-DBAA-4ABF-7A476E0AE247}"/>
              </a:ext>
            </a:extLst>
          </p:cNvPr>
          <p:cNvSpPr/>
          <p:nvPr/>
        </p:nvSpPr>
        <p:spPr>
          <a:xfrm>
            <a:off x="4959597" y="3575285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D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992718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41"/>
          <p:cNvSpPr/>
          <p:nvPr/>
        </p:nvSpPr>
        <p:spPr>
          <a:xfrm>
            <a:off x="722400" y="1555325"/>
            <a:ext cx="7699200" cy="4893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200" b="1" dirty="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Čo môžeme vidieť na obrázku</a:t>
            </a:r>
            <a:endParaRPr sz="2200" b="1" dirty="0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190" name="Google Shape;1190;p41">
            <a:hlinkClick r:id="rId3" action="ppaction://hlinksldjump"/>
          </p:cNvPr>
          <p:cNvSpPr/>
          <p:nvPr/>
        </p:nvSpPr>
        <p:spPr>
          <a:xfrm>
            <a:off x="4439575" y="2208400"/>
            <a:ext cx="2066328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Atómové jadro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191" name="Google Shape;1191;p41">
            <a:hlinkClick r:id="rId3" action="ppaction://hlinksldjump"/>
          </p:cNvPr>
          <p:cNvSpPr/>
          <p:nvPr/>
        </p:nvSpPr>
        <p:spPr>
          <a:xfrm>
            <a:off x="4507462" y="2278312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94" name="Google Shape;1194;p41">
            <a:hlinkClick r:id="rId3" action="ppaction://hlinksldjump"/>
          </p:cNvPr>
          <p:cNvSpPr/>
          <p:nvPr/>
        </p:nvSpPr>
        <p:spPr>
          <a:xfrm>
            <a:off x="4439575" y="2861475"/>
            <a:ext cx="2066328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kvark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195" name="Google Shape;1195;p41">
            <a:hlinkClick r:id="rId3" action="ppaction://hlinksldjump"/>
          </p:cNvPr>
          <p:cNvSpPr/>
          <p:nvPr/>
        </p:nvSpPr>
        <p:spPr>
          <a:xfrm>
            <a:off x="4507462" y="2931387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9" name="Obrázok 28">
            <a:extLst>
              <a:ext uri="{FF2B5EF4-FFF2-40B4-BE49-F238E27FC236}">
                <a16:creationId xmlns:a16="http://schemas.microsoft.com/office/drawing/2014/main" id="{C38B249C-E28E-1004-74C2-111933BE57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4733" y="1960200"/>
            <a:ext cx="2571750" cy="2571750"/>
          </a:xfrm>
          <a:prstGeom prst="rect">
            <a:avLst/>
          </a:prstGeom>
        </p:spPr>
      </p:pic>
      <p:sp>
        <p:nvSpPr>
          <p:cNvPr id="30" name="Google Shape;1190;p41">
            <a:hlinkClick r:id="rId3" action="ppaction://hlinksldjump"/>
            <a:extLst>
              <a:ext uri="{FF2B5EF4-FFF2-40B4-BE49-F238E27FC236}">
                <a16:creationId xmlns:a16="http://schemas.microsoft.com/office/drawing/2014/main" id="{3F3EB69E-64F1-CC2C-FA0B-F42C4543860A}"/>
              </a:ext>
            </a:extLst>
          </p:cNvPr>
          <p:cNvSpPr/>
          <p:nvPr/>
        </p:nvSpPr>
        <p:spPr>
          <a:xfrm>
            <a:off x="6586966" y="2224126"/>
            <a:ext cx="2066328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Pudingový model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1" name="Google Shape;1190;p41">
            <a:hlinkClick r:id="rId3" action="ppaction://hlinksldjump"/>
            <a:extLst>
              <a:ext uri="{FF2B5EF4-FFF2-40B4-BE49-F238E27FC236}">
                <a16:creationId xmlns:a16="http://schemas.microsoft.com/office/drawing/2014/main" id="{D9FB489A-7DE8-8194-02F5-36EFE690216F}"/>
              </a:ext>
            </a:extLst>
          </p:cNvPr>
          <p:cNvSpPr/>
          <p:nvPr/>
        </p:nvSpPr>
        <p:spPr>
          <a:xfrm>
            <a:off x="6586966" y="2854226"/>
            <a:ext cx="2066328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Atóm Lítia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193" name="Google Shape;1193;p41">
            <a:hlinkClick r:id="rId5" action="ppaction://hlinksldjump"/>
          </p:cNvPr>
          <p:cNvSpPr/>
          <p:nvPr/>
        </p:nvSpPr>
        <p:spPr>
          <a:xfrm>
            <a:off x="6714330" y="2294026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0" name="Google Shape;1094;p38">
            <a:hlinkClick r:id="rId5" action="ppaction://hlinksldjump"/>
            <a:extLst>
              <a:ext uri="{FF2B5EF4-FFF2-40B4-BE49-F238E27FC236}">
                <a16:creationId xmlns:a16="http://schemas.microsoft.com/office/drawing/2014/main" id="{F55C612C-0742-87FC-E56A-174D166083AA}"/>
              </a:ext>
            </a:extLst>
          </p:cNvPr>
          <p:cNvSpPr/>
          <p:nvPr/>
        </p:nvSpPr>
        <p:spPr>
          <a:xfrm>
            <a:off x="6704962" y="2924126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D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38"/>
          <p:cNvSpPr/>
          <p:nvPr/>
        </p:nvSpPr>
        <p:spPr>
          <a:xfrm>
            <a:off x="986125" y="1880525"/>
            <a:ext cx="3302700" cy="2123400"/>
          </a:xfrm>
          <a:prstGeom prst="roundRect">
            <a:avLst>
              <a:gd name="adj" fmla="val 12107"/>
            </a:avLst>
          </a:prstGeom>
          <a:solidFill>
            <a:schemeClr val="accen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411475" rIns="2743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200" b="1" dirty="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Pozorovanie fotónov</a:t>
            </a:r>
            <a:endParaRPr sz="2200" b="1" dirty="0"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073" name="Google Shape;1073;p38"/>
          <p:cNvSpPr/>
          <p:nvPr/>
        </p:nvSpPr>
        <p:spPr>
          <a:xfrm>
            <a:off x="2311525" y="1554587"/>
            <a:ext cx="651900" cy="6519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4" name="Google Shape;1074;p38"/>
          <p:cNvGrpSpPr/>
          <p:nvPr/>
        </p:nvGrpSpPr>
        <p:grpSpPr>
          <a:xfrm>
            <a:off x="2435354" y="1671452"/>
            <a:ext cx="404243" cy="418171"/>
            <a:chOff x="2718534" y="1784068"/>
            <a:chExt cx="404243" cy="418171"/>
          </a:xfrm>
        </p:grpSpPr>
        <p:sp>
          <p:nvSpPr>
            <p:cNvPr id="1075" name="Google Shape;1075;p38"/>
            <p:cNvSpPr/>
            <p:nvPr/>
          </p:nvSpPr>
          <p:spPr>
            <a:xfrm>
              <a:off x="2773671" y="1790292"/>
              <a:ext cx="296256" cy="81904"/>
            </a:xfrm>
            <a:custGeom>
              <a:avLst/>
              <a:gdLst/>
              <a:ahLst/>
              <a:cxnLst/>
              <a:rect l="l" t="t" r="r" b="b"/>
              <a:pathLst>
                <a:path w="9806" h="2711" extrusionOk="0">
                  <a:moveTo>
                    <a:pt x="3849" y="1"/>
                  </a:moveTo>
                  <a:cubicBezTo>
                    <a:pt x="3090" y="1"/>
                    <a:pt x="2393" y="399"/>
                    <a:pt x="2004" y="1048"/>
                  </a:cubicBezTo>
                  <a:lnTo>
                    <a:pt x="1831" y="1331"/>
                  </a:lnTo>
                  <a:cubicBezTo>
                    <a:pt x="1668" y="1605"/>
                    <a:pt x="1375" y="1768"/>
                    <a:pt x="1058" y="1773"/>
                  </a:cubicBezTo>
                  <a:lnTo>
                    <a:pt x="471" y="1773"/>
                  </a:lnTo>
                  <a:cubicBezTo>
                    <a:pt x="212" y="1773"/>
                    <a:pt x="1" y="1980"/>
                    <a:pt x="1" y="2239"/>
                  </a:cubicBezTo>
                  <a:cubicBezTo>
                    <a:pt x="1" y="2499"/>
                    <a:pt x="212" y="2710"/>
                    <a:pt x="471" y="2710"/>
                  </a:cubicBezTo>
                  <a:lnTo>
                    <a:pt x="1058" y="2710"/>
                  </a:lnTo>
                  <a:cubicBezTo>
                    <a:pt x="1706" y="2710"/>
                    <a:pt x="2307" y="2369"/>
                    <a:pt x="2638" y="1816"/>
                  </a:cubicBezTo>
                  <a:lnTo>
                    <a:pt x="2811" y="1528"/>
                  </a:lnTo>
                  <a:cubicBezTo>
                    <a:pt x="3027" y="1163"/>
                    <a:pt x="3421" y="942"/>
                    <a:pt x="3849" y="937"/>
                  </a:cubicBezTo>
                  <a:lnTo>
                    <a:pt x="5814" y="937"/>
                  </a:lnTo>
                  <a:cubicBezTo>
                    <a:pt x="6236" y="942"/>
                    <a:pt x="6630" y="1163"/>
                    <a:pt x="6851" y="1528"/>
                  </a:cubicBezTo>
                  <a:lnTo>
                    <a:pt x="7019" y="1816"/>
                  </a:lnTo>
                  <a:cubicBezTo>
                    <a:pt x="7356" y="2369"/>
                    <a:pt x="7951" y="2710"/>
                    <a:pt x="8600" y="2710"/>
                  </a:cubicBezTo>
                  <a:lnTo>
                    <a:pt x="9335" y="2710"/>
                  </a:lnTo>
                  <a:cubicBezTo>
                    <a:pt x="9594" y="2710"/>
                    <a:pt x="9806" y="2499"/>
                    <a:pt x="9806" y="2239"/>
                  </a:cubicBezTo>
                  <a:cubicBezTo>
                    <a:pt x="9806" y="1980"/>
                    <a:pt x="9594" y="1773"/>
                    <a:pt x="9335" y="1773"/>
                  </a:cubicBezTo>
                  <a:lnTo>
                    <a:pt x="8600" y="1773"/>
                  </a:lnTo>
                  <a:cubicBezTo>
                    <a:pt x="8283" y="1773"/>
                    <a:pt x="7990" y="1605"/>
                    <a:pt x="7826" y="1331"/>
                  </a:cubicBezTo>
                  <a:lnTo>
                    <a:pt x="7654" y="1048"/>
                  </a:lnTo>
                  <a:cubicBezTo>
                    <a:pt x="7264" y="399"/>
                    <a:pt x="6563" y="1"/>
                    <a:pt x="5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8"/>
            <p:cNvSpPr/>
            <p:nvPr/>
          </p:nvSpPr>
          <p:spPr>
            <a:xfrm>
              <a:off x="2776148" y="1890716"/>
              <a:ext cx="80001" cy="77221"/>
            </a:xfrm>
            <a:custGeom>
              <a:avLst/>
              <a:gdLst/>
              <a:ahLst/>
              <a:cxnLst/>
              <a:rect l="l" t="t" r="r" b="b"/>
              <a:pathLst>
                <a:path w="2648" h="2556" extrusionOk="0">
                  <a:moveTo>
                    <a:pt x="500" y="1"/>
                  </a:moveTo>
                  <a:cubicBezTo>
                    <a:pt x="383" y="1"/>
                    <a:pt x="267" y="44"/>
                    <a:pt x="178" y="131"/>
                  </a:cubicBezTo>
                  <a:cubicBezTo>
                    <a:pt x="0" y="308"/>
                    <a:pt x="0" y="597"/>
                    <a:pt x="178" y="774"/>
                  </a:cubicBezTo>
                  <a:lnTo>
                    <a:pt x="1826" y="2422"/>
                  </a:lnTo>
                  <a:cubicBezTo>
                    <a:pt x="1915" y="2511"/>
                    <a:pt x="2031" y="2555"/>
                    <a:pt x="2148" y="2555"/>
                  </a:cubicBezTo>
                  <a:cubicBezTo>
                    <a:pt x="2264" y="2555"/>
                    <a:pt x="2381" y="2511"/>
                    <a:pt x="2470" y="2422"/>
                  </a:cubicBezTo>
                  <a:cubicBezTo>
                    <a:pt x="2647" y="2244"/>
                    <a:pt x="2647" y="1961"/>
                    <a:pt x="2470" y="1783"/>
                  </a:cubicBezTo>
                  <a:lnTo>
                    <a:pt x="822" y="131"/>
                  </a:lnTo>
                  <a:cubicBezTo>
                    <a:pt x="733" y="44"/>
                    <a:pt x="616" y="1"/>
                    <a:pt x="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8"/>
            <p:cNvSpPr/>
            <p:nvPr/>
          </p:nvSpPr>
          <p:spPr>
            <a:xfrm>
              <a:off x="2987479" y="1890625"/>
              <a:ext cx="80001" cy="77312"/>
            </a:xfrm>
            <a:custGeom>
              <a:avLst/>
              <a:gdLst/>
              <a:ahLst/>
              <a:cxnLst/>
              <a:rect l="l" t="t" r="r" b="b"/>
              <a:pathLst>
                <a:path w="2648" h="2559" extrusionOk="0">
                  <a:moveTo>
                    <a:pt x="2150" y="1"/>
                  </a:moveTo>
                  <a:cubicBezTo>
                    <a:pt x="2032" y="1"/>
                    <a:pt x="1915" y="47"/>
                    <a:pt x="1826" y="138"/>
                  </a:cubicBezTo>
                  <a:lnTo>
                    <a:pt x="178" y="1786"/>
                  </a:lnTo>
                  <a:cubicBezTo>
                    <a:pt x="0" y="1964"/>
                    <a:pt x="0" y="2247"/>
                    <a:pt x="178" y="2425"/>
                  </a:cubicBezTo>
                  <a:cubicBezTo>
                    <a:pt x="267" y="2514"/>
                    <a:pt x="382" y="2558"/>
                    <a:pt x="498" y="2558"/>
                  </a:cubicBezTo>
                  <a:cubicBezTo>
                    <a:pt x="614" y="2558"/>
                    <a:pt x="730" y="2514"/>
                    <a:pt x="822" y="2425"/>
                  </a:cubicBezTo>
                  <a:lnTo>
                    <a:pt x="2469" y="777"/>
                  </a:lnTo>
                  <a:cubicBezTo>
                    <a:pt x="2647" y="600"/>
                    <a:pt x="2647" y="311"/>
                    <a:pt x="2469" y="134"/>
                  </a:cubicBezTo>
                  <a:cubicBezTo>
                    <a:pt x="2381" y="45"/>
                    <a:pt x="2265" y="1"/>
                    <a:pt x="2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8"/>
            <p:cNvSpPr/>
            <p:nvPr/>
          </p:nvSpPr>
          <p:spPr>
            <a:xfrm>
              <a:off x="2789048" y="2099358"/>
              <a:ext cx="101058" cy="9658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2514" y="1"/>
                  </a:moveTo>
                  <a:cubicBezTo>
                    <a:pt x="2320" y="1"/>
                    <a:pt x="2127" y="75"/>
                    <a:pt x="1980" y="224"/>
                  </a:cubicBezTo>
                  <a:lnTo>
                    <a:pt x="299" y="1906"/>
                  </a:lnTo>
                  <a:cubicBezTo>
                    <a:pt x="1" y="2199"/>
                    <a:pt x="1" y="2679"/>
                    <a:pt x="299" y="2977"/>
                  </a:cubicBezTo>
                  <a:cubicBezTo>
                    <a:pt x="445" y="3123"/>
                    <a:pt x="639" y="3197"/>
                    <a:pt x="833" y="3197"/>
                  </a:cubicBezTo>
                  <a:cubicBezTo>
                    <a:pt x="1027" y="3197"/>
                    <a:pt x="1221" y="3123"/>
                    <a:pt x="1370" y="2977"/>
                  </a:cubicBezTo>
                  <a:lnTo>
                    <a:pt x="3051" y="1295"/>
                  </a:lnTo>
                  <a:cubicBezTo>
                    <a:pt x="3345" y="998"/>
                    <a:pt x="3345" y="517"/>
                    <a:pt x="3051" y="224"/>
                  </a:cubicBezTo>
                  <a:cubicBezTo>
                    <a:pt x="2903" y="75"/>
                    <a:pt x="2708" y="1"/>
                    <a:pt x="2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8"/>
            <p:cNvSpPr/>
            <p:nvPr/>
          </p:nvSpPr>
          <p:spPr>
            <a:xfrm>
              <a:off x="2953491" y="2099358"/>
              <a:ext cx="101058" cy="9658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831" y="1"/>
                  </a:moveTo>
                  <a:cubicBezTo>
                    <a:pt x="637" y="1"/>
                    <a:pt x="443" y="75"/>
                    <a:pt x="294" y="224"/>
                  </a:cubicBezTo>
                  <a:cubicBezTo>
                    <a:pt x="1" y="517"/>
                    <a:pt x="1" y="998"/>
                    <a:pt x="294" y="1295"/>
                  </a:cubicBezTo>
                  <a:lnTo>
                    <a:pt x="1975" y="2977"/>
                  </a:lnTo>
                  <a:cubicBezTo>
                    <a:pt x="2124" y="3123"/>
                    <a:pt x="2319" y="3197"/>
                    <a:pt x="2513" y="3197"/>
                  </a:cubicBezTo>
                  <a:cubicBezTo>
                    <a:pt x="2707" y="3197"/>
                    <a:pt x="2900" y="3123"/>
                    <a:pt x="3047" y="2977"/>
                  </a:cubicBezTo>
                  <a:cubicBezTo>
                    <a:pt x="3345" y="2679"/>
                    <a:pt x="3345" y="2199"/>
                    <a:pt x="3047" y="1906"/>
                  </a:cubicBezTo>
                  <a:lnTo>
                    <a:pt x="1365" y="224"/>
                  </a:lnTo>
                  <a:cubicBezTo>
                    <a:pt x="1219" y="75"/>
                    <a:pt x="1025" y="1"/>
                    <a:pt x="8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8"/>
            <p:cNvSpPr/>
            <p:nvPr/>
          </p:nvSpPr>
          <p:spPr>
            <a:xfrm>
              <a:off x="2781949" y="1893918"/>
              <a:ext cx="279579" cy="279579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"/>
                  </a:moveTo>
                  <a:cubicBezTo>
                    <a:pt x="2076" y="1"/>
                    <a:pt x="0" y="2071"/>
                    <a:pt x="0" y="4627"/>
                  </a:cubicBezTo>
                  <a:cubicBezTo>
                    <a:pt x="0" y="7183"/>
                    <a:pt x="2076" y="9253"/>
                    <a:pt x="4627" y="9253"/>
                  </a:cubicBezTo>
                  <a:cubicBezTo>
                    <a:pt x="7183" y="9253"/>
                    <a:pt x="9253" y="7183"/>
                    <a:pt x="9253" y="4627"/>
                  </a:cubicBezTo>
                  <a:cubicBezTo>
                    <a:pt x="9253" y="2071"/>
                    <a:pt x="7183" y="1"/>
                    <a:pt x="4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2807206" y="1920625"/>
              <a:ext cx="240093" cy="226105"/>
            </a:xfrm>
            <a:custGeom>
              <a:avLst/>
              <a:gdLst/>
              <a:ahLst/>
              <a:cxnLst/>
              <a:rect l="l" t="t" r="r" b="b"/>
              <a:pathLst>
                <a:path w="7947" h="7484" extrusionOk="0">
                  <a:moveTo>
                    <a:pt x="3790" y="0"/>
                  </a:moveTo>
                  <a:cubicBezTo>
                    <a:pt x="3347" y="0"/>
                    <a:pt x="2900" y="79"/>
                    <a:pt x="2470" y="241"/>
                  </a:cubicBezTo>
                  <a:cubicBezTo>
                    <a:pt x="1057" y="774"/>
                    <a:pt x="101" y="2110"/>
                    <a:pt x="48" y="3623"/>
                  </a:cubicBezTo>
                  <a:cubicBezTo>
                    <a:pt x="0" y="5136"/>
                    <a:pt x="870" y="6529"/>
                    <a:pt x="2249" y="7154"/>
                  </a:cubicBezTo>
                  <a:cubicBezTo>
                    <a:pt x="2742" y="7375"/>
                    <a:pt x="3266" y="7483"/>
                    <a:pt x="3786" y="7483"/>
                  </a:cubicBezTo>
                  <a:cubicBezTo>
                    <a:pt x="4720" y="7483"/>
                    <a:pt x="5642" y="7135"/>
                    <a:pt x="6351" y="6472"/>
                  </a:cubicBezTo>
                  <a:cubicBezTo>
                    <a:pt x="7869" y="5059"/>
                    <a:pt x="7946" y="2686"/>
                    <a:pt x="6524" y="1187"/>
                  </a:cubicBezTo>
                  <a:cubicBezTo>
                    <a:pt x="5802" y="414"/>
                    <a:pt x="4806" y="0"/>
                    <a:pt x="3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2905182" y="1948934"/>
              <a:ext cx="30484" cy="108732"/>
            </a:xfrm>
            <a:custGeom>
              <a:avLst/>
              <a:gdLst/>
              <a:ahLst/>
              <a:cxnLst/>
              <a:rect l="l" t="t" r="r" b="b"/>
              <a:pathLst>
                <a:path w="1009" h="3599" extrusionOk="0">
                  <a:moveTo>
                    <a:pt x="505" y="0"/>
                  </a:moveTo>
                  <a:cubicBezTo>
                    <a:pt x="226" y="0"/>
                    <a:pt x="0" y="226"/>
                    <a:pt x="0" y="505"/>
                  </a:cubicBezTo>
                  <a:lnTo>
                    <a:pt x="0" y="3094"/>
                  </a:lnTo>
                  <a:cubicBezTo>
                    <a:pt x="0" y="3373"/>
                    <a:pt x="226" y="3599"/>
                    <a:pt x="505" y="3599"/>
                  </a:cubicBezTo>
                  <a:cubicBezTo>
                    <a:pt x="783" y="3599"/>
                    <a:pt x="1009" y="3373"/>
                    <a:pt x="1009" y="3094"/>
                  </a:cubicBezTo>
                  <a:lnTo>
                    <a:pt x="1009" y="505"/>
                  </a:lnTo>
                  <a:cubicBezTo>
                    <a:pt x="1009" y="226"/>
                    <a:pt x="783" y="0"/>
                    <a:pt x="5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2903732" y="2027786"/>
              <a:ext cx="75499" cy="72508"/>
            </a:xfrm>
            <a:custGeom>
              <a:avLst/>
              <a:gdLst/>
              <a:ahLst/>
              <a:cxnLst/>
              <a:rect l="l" t="t" r="r" b="b"/>
              <a:pathLst>
                <a:path w="2499" h="2400" extrusionOk="0">
                  <a:moveTo>
                    <a:pt x="553" y="0"/>
                  </a:moveTo>
                  <a:cubicBezTo>
                    <a:pt x="424" y="0"/>
                    <a:pt x="296" y="49"/>
                    <a:pt x="197" y="148"/>
                  </a:cubicBezTo>
                  <a:cubicBezTo>
                    <a:pt x="0" y="345"/>
                    <a:pt x="0" y="667"/>
                    <a:pt x="197" y="864"/>
                  </a:cubicBezTo>
                  <a:lnTo>
                    <a:pt x="1590" y="2252"/>
                  </a:lnTo>
                  <a:cubicBezTo>
                    <a:pt x="1689" y="2351"/>
                    <a:pt x="1817" y="2400"/>
                    <a:pt x="1946" y="2400"/>
                  </a:cubicBezTo>
                  <a:cubicBezTo>
                    <a:pt x="2074" y="2400"/>
                    <a:pt x="2203" y="2351"/>
                    <a:pt x="2301" y="2252"/>
                  </a:cubicBezTo>
                  <a:cubicBezTo>
                    <a:pt x="2498" y="2055"/>
                    <a:pt x="2498" y="1738"/>
                    <a:pt x="2301" y="1541"/>
                  </a:cubicBezTo>
                  <a:lnTo>
                    <a:pt x="908" y="148"/>
                  </a:lnTo>
                  <a:cubicBezTo>
                    <a:pt x="810" y="49"/>
                    <a:pt x="681" y="0"/>
                    <a:pt x="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3007207" y="1841229"/>
              <a:ext cx="111058" cy="103233"/>
            </a:xfrm>
            <a:custGeom>
              <a:avLst/>
              <a:gdLst/>
              <a:ahLst/>
              <a:cxnLst/>
              <a:rect l="l" t="t" r="r" b="b"/>
              <a:pathLst>
                <a:path w="3676" h="3417" extrusionOk="0">
                  <a:moveTo>
                    <a:pt x="1760" y="1"/>
                  </a:moveTo>
                  <a:cubicBezTo>
                    <a:pt x="1307" y="1"/>
                    <a:pt x="858" y="174"/>
                    <a:pt x="519" y="510"/>
                  </a:cubicBezTo>
                  <a:lnTo>
                    <a:pt x="346" y="683"/>
                  </a:lnTo>
                  <a:cubicBezTo>
                    <a:pt x="0" y="1029"/>
                    <a:pt x="0" y="1586"/>
                    <a:pt x="346" y="1927"/>
                  </a:cubicBezTo>
                  <a:lnTo>
                    <a:pt x="1576" y="3157"/>
                  </a:lnTo>
                  <a:cubicBezTo>
                    <a:pt x="1745" y="3326"/>
                    <a:pt x="1970" y="3416"/>
                    <a:pt x="2197" y="3416"/>
                  </a:cubicBezTo>
                  <a:cubicBezTo>
                    <a:pt x="2305" y="3416"/>
                    <a:pt x="2414" y="3396"/>
                    <a:pt x="2518" y="3354"/>
                  </a:cubicBezTo>
                  <a:cubicBezTo>
                    <a:pt x="2633" y="3311"/>
                    <a:pt x="2734" y="3243"/>
                    <a:pt x="2820" y="3157"/>
                  </a:cubicBezTo>
                  <a:lnTo>
                    <a:pt x="2998" y="2984"/>
                  </a:lnTo>
                  <a:cubicBezTo>
                    <a:pt x="3675" y="2297"/>
                    <a:pt x="3675" y="1192"/>
                    <a:pt x="2998" y="510"/>
                  </a:cubicBezTo>
                  <a:cubicBezTo>
                    <a:pt x="2916" y="428"/>
                    <a:pt x="2825" y="356"/>
                    <a:pt x="2734" y="294"/>
                  </a:cubicBezTo>
                  <a:cubicBezTo>
                    <a:pt x="2437" y="97"/>
                    <a:pt x="2097" y="1"/>
                    <a:pt x="17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2785151" y="1914372"/>
              <a:ext cx="260123" cy="238733"/>
            </a:xfrm>
            <a:custGeom>
              <a:avLst/>
              <a:gdLst/>
              <a:ahLst/>
              <a:cxnLst/>
              <a:rect l="l" t="t" r="r" b="b"/>
              <a:pathLst>
                <a:path w="8610" h="7902" extrusionOk="0">
                  <a:moveTo>
                    <a:pt x="4580" y="1"/>
                  </a:moveTo>
                  <a:cubicBezTo>
                    <a:pt x="2561" y="1"/>
                    <a:pt x="577" y="1533"/>
                    <a:pt x="577" y="3950"/>
                  </a:cubicBezTo>
                  <a:cubicBezTo>
                    <a:pt x="577" y="6334"/>
                    <a:pt x="2542" y="7902"/>
                    <a:pt x="4570" y="7902"/>
                  </a:cubicBezTo>
                  <a:cubicBezTo>
                    <a:pt x="5603" y="7902"/>
                    <a:pt x="6652" y="7495"/>
                    <a:pt x="7466" y="6583"/>
                  </a:cubicBezTo>
                  <a:cubicBezTo>
                    <a:pt x="7730" y="6285"/>
                    <a:pt x="7951" y="5948"/>
                    <a:pt x="8119" y="5583"/>
                  </a:cubicBezTo>
                  <a:cubicBezTo>
                    <a:pt x="8191" y="5420"/>
                    <a:pt x="8057" y="5292"/>
                    <a:pt x="7922" y="5292"/>
                  </a:cubicBezTo>
                  <a:cubicBezTo>
                    <a:pt x="7851" y="5292"/>
                    <a:pt x="7780" y="5328"/>
                    <a:pt x="7740" y="5415"/>
                  </a:cubicBezTo>
                  <a:cubicBezTo>
                    <a:pt x="7163" y="6674"/>
                    <a:pt x="5909" y="7486"/>
                    <a:pt x="4521" y="7486"/>
                  </a:cubicBezTo>
                  <a:cubicBezTo>
                    <a:pt x="1658" y="7486"/>
                    <a:pt x="0" y="4253"/>
                    <a:pt x="1610" y="1937"/>
                  </a:cubicBezTo>
                  <a:cubicBezTo>
                    <a:pt x="2312" y="926"/>
                    <a:pt x="3418" y="413"/>
                    <a:pt x="4525" y="413"/>
                  </a:cubicBezTo>
                  <a:cubicBezTo>
                    <a:pt x="5622" y="413"/>
                    <a:pt x="6720" y="916"/>
                    <a:pt x="7427" y="1937"/>
                  </a:cubicBezTo>
                  <a:cubicBezTo>
                    <a:pt x="7980" y="2734"/>
                    <a:pt x="8181" y="3729"/>
                    <a:pt x="7980" y="4680"/>
                  </a:cubicBezTo>
                  <a:cubicBezTo>
                    <a:pt x="7946" y="4833"/>
                    <a:pt x="8067" y="4926"/>
                    <a:pt x="8185" y="4926"/>
                  </a:cubicBezTo>
                  <a:cubicBezTo>
                    <a:pt x="8273" y="4926"/>
                    <a:pt x="8359" y="4876"/>
                    <a:pt x="8383" y="4762"/>
                  </a:cubicBezTo>
                  <a:cubicBezTo>
                    <a:pt x="8609" y="3695"/>
                    <a:pt x="8383" y="2581"/>
                    <a:pt x="7759" y="1687"/>
                  </a:cubicBezTo>
                  <a:cubicBezTo>
                    <a:pt x="6944" y="520"/>
                    <a:pt x="5756" y="1"/>
                    <a:pt x="4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2898777" y="1942680"/>
              <a:ext cx="93113" cy="163838"/>
            </a:xfrm>
            <a:custGeom>
              <a:avLst/>
              <a:gdLst/>
              <a:ahLst/>
              <a:cxnLst/>
              <a:rect l="l" t="t" r="r" b="b"/>
              <a:pathLst>
                <a:path w="3082" h="5423" extrusionOk="0">
                  <a:moveTo>
                    <a:pt x="717" y="376"/>
                  </a:moveTo>
                  <a:cubicBezTo>
                    <a:pt x="894" y="376"/>
                    <a:pt x="1034" y="534"/>
                    <a:pt x="1014" y="712"/>
                  </a:cubicBezTo>
                  <a:lnTo>
                    <a:pt x="1014" y="2677"/>
                  </a:lnTo>
                  <a:cubicBezTo>
                    <a:pt x="918" y="2633"/>
                    <a:pt x="816" y="2612"/>
                    <a:pt x="715" y="2612"/>
                  </a:cubicBezTo>
                  <a:cubicBezTo>
                    <a:pt x="613" y="2612"/>
                    <a:pt x="512" y="2633"/>
                    <a:pt x="419" y="2677"/>
                  </a:cubicBezTo>
                  <a:lnTo>
                    <a:pt x="419" y="712"/>
                  </a:lnTo>
                  <a:cubicBezTo>
                    <a:pt x="395" y="534"/>
                    <a:pt x="534" y="376"/>
                    <a:pt x="717" y="376"/>
                  </a:cubicBezTo>
                  <a:close/>
                  <a:moveTo>
                    <a:pt x="751" y="3027"/>
                  </a:moveTo>
                  <a:cubicBezTo>
                    <a:pt x="883" y="3027"/>
                    <a:pt x="921" y="3102"/>
                    <a:pt x="2321" y="4502"/>
                  </a:cubicBezTo>
                  <a:lnTo>
                    <a:pt x="2316" y="4502"/>
                  </a:lnTo>
                  <a:cubicBezTo>
                    <a:pt x="2465" y="4613"/>
                    <a:pt x="2480" y="4824"/>
                    <a:pt x="2350" y="4954"/>
                  </a:cubicBezTo>
                  <a:cubicBezTo>
                    <a:pt x="2291" y="5013"/>
                    <a:pt x="2214" y="5042"/>
                    <a:pt x="2138" y="5042"/>
                  </a:cubicBezTo>
                  <a:cubicBezTo>
                    <a:pt x="2048" y="5042"/>
                    <a:pt x="1958" y="5001"/>
                    <a:pt x="1898" y="4920"/>
                  </a:cubicBezTo>
                  <a:lnTo>
                    <a:pt x="510" y="3537"/>
                  </a:lnTo>
                  <a:cubicBezTo>
                    <a:pt x="327" y="3344"/>
                    <a:pt x="457" y="3032"/>
                    <a:pt x="721" y="3027"/>
                  </a:cubicBezTo>
                  <a:cubicBezTo>
                    <a:pt x="732" y="3027"/>
                    <a:pt x="742" y="3027"/>
                    <a:pt x="751" y="3027"/>
                  </a:cubicBezTo>
                  <a:close/>
                  <a:moveTo>
                    <a:pt x="717" y="1"/>
                  </a:moveTo>
                  <a:cubicBezTo>
                    <a:pt x="327" y="1"/>
                    <a:pt x="6" y="318"/>
                    <a:pt x="6" y="712"/>
                  </a:cubicBezTo>
                  <a:lnTo>
                    <a:pt x="6" y="3306"/>
                  </a:lnTo>
                  <a:cubicBezTo>
                    <a:pt x="1" y="3498"/>
                    <a:pt x="78" y="3685"/>
                    <a:pt x="217" y="3820"/>
                  </a:cubicBezTo>
                  <a:cubicBezTo>
                    <a:pt x="1629" y="5204"/>
                    <a:pt x="1610" y="5285"/>
                    <a:pt x="1865" y="5376"/>
                  </a:cubicBezTo>
                  <a:cubicBezTo>
                    <a:pt x="1953" y="5408"/>
                    <a:pt x="2038" y="5423"/>
                    <a:pt x="2120" y="5423"/>
                  </a:cubicBezTo>
                  <a:cubicBezTo>
                    <a:pt x="2703" y="5423"/>
                    <a:pt x="3081" y="4681"/>
                    <a:pt x="2609" y="4209"/>
                  </a:cubicBezTo>
                  <a:lnTo>
                    <a:pt x="1428" y="3027"/>
                  </a:lnTo>
                  <a:lnTo>
                    <a:pt x="1428" y="712"/>
                  </a:lnTo>
                  <a:cubicBezTo>
                    <a:pt x="1428" y="318"/>
                    <a:pt x="1110" y="1"/>
                    <a:pt x="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2955968" y="209117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2956119" y="2091442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2725211" y="1841138"/>
              <a:ext cx="111061" cy="103327"/>
            </a:xfrm>
            <a:custGeom>
              <a:avLst/>
              <a:gdLst/>
              <a:ahLst/>
              <a:cxnLst/>
              <a:rect l="l" t="t" r="r" b="b"/>
              <a:pathLst>
                <a:path w="3676" h="3420" extrusionOk="0">
                  <a:moveTo>
                    <a:pt x="1922" y="0"/>
                  </a:moveTo>
                  <a:cubicBezTo>
                    <a:pt x="1474" y="0"/>
                    <a:pt x="1026" y="170"/>
                    <a:pt x="682" y="508"/>
                  </a:cubicBezTo>
                  <a:cubicBezTo>
                    <a:pt x="668" y="527"/>
                    <a:pt x="649" y="547"/>
                    <a:pt x="634" y="561"/>
                  </a:cubicBezTo>
                  <a:cubicBezTo>
                    <a:pt x="0" y="1253"/>
                    <a:pt x="24" y="2319"/>
                    <a:pt x="682" y="2987"/>
                  </a:cubicBezTo>
                  <a:lnTo>
                    <a:pt x="860" y="3160"/>
                  </a:lnTo>
                  <a:cubicBezTo>
                    <a:pt x="1031" y="3333"/>
                    <a:pt x="1255" y="3419"/>
                    <a:pt x="1480" y="3419"/>
                  </a:cubicBezTo>
                  <a:cubicBezTo>
                    <a:pt x="1706" y="3419"/>
                    <a:pt x="1931" y="3333"/>
                    <a:pt x="2104" y="3160"/>
                  </a:cubicBezTo>
                  <a:lnTo>
                    <a:pt x="3334" y="1930"/>
                  </a:lnTo>
                  <a:cubicBezTo>
                    <a:pt x="3675" y="1589"/>
                    <a:pt x="3675" y="1032"/>
                    <a:pt x="3334" y="686"/>
                  </a:cubicBezTo>
                  <a:lnTo>
                    <a:pt x="3161" y="508"/>
                  </a:lnTo>
                  <a:cubicBezTo>
                    <a:pt x="2818" y="170"/>
                    <a:pt x="2370" y="0"/>
                    <a:pt x="1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2718534" y="1784068"/>
              <a:ext cx="404243" cy="418171"/>
            </a:xfrm>
            <a:custGeom>
              <a:avLst/>
              <a:gdLst/>
              <a:ahLst/>
              <a:cxnLst/>
              <a:rect l="l" t="t" r="r" b="b"/>
              <a:pathLst>
                <a:path w="13380" h="13841" extrusionOk="0">
                  <a:moveTo>
                    <a:pt x="7634" y="413"/>
                  </a:moveTo>
                  <a:cubicBezTo>
                    <a:pt x="8316" y="413"/>
                    <a:pt x="8950" y="773"/>
                    <a:pt x="9301" y="1360"/>
                  </a:cubicBezTo>
                  <a:cubicBezTo>
                    <a:pt x="9421" y="1508"/>
                    <a:pt x="9546" y="1950"/>
                    <a:pt x="10074" y="2123"/>
                  </a:cubicBezTo>
                  <a:cubicBezTo>
                    <a:pt x="9930" y="2248"/>
                    <a:pt x="9796" y="2383"/>
                    <a:pt x="9671" y="2527"/>
                  </a:cubicBezTo>
                  <a:cubicBezTo>
                    <a:pt x="9113" y="2239"/>
                    <a:pt x="8960" y="1782"/>
                    <a:pt x="8849" y="1629"/>
                  </a:cubicBezTo>
                  <a:cubicBezTo>
                    <a:pt x="8595" y="1201"/>
                    <a:pt x="8133" y="942"/>
                    <a:pt x="7634" y="942"/>
                  </a:cubicBezTo>
                  <a:lnTo>
                    <a:pt x="5674" y="942"/>
                  </a:lnTo>
                  <a:cubicBezTo>
                    <a:pt x="5174" y="942"/>
                    <a:pt x="4713" y="1201"/>
                    <a:pt x="4458" y="1629"/>
                  </a:cubicBezTo>
                  <a:cubicBezTo>
                    <a:pt x="4338" y="1797"/>
                    <a:pt x="4208" y="2181"/>
                    <a:pt x="3738" y="2469"/>
                  </a:cubicBezTo>
                  <a:cubicBezTo>
                    <a:pt x="3723" y="2455"/>
                    <a:pt x="3714" y="2445"/>
                    <a:pt x="3699" y="2431"/>
                  </a:cubicBezTo>
                  <a:lnTo>
                    <a:pt x="3526" y="2258"/>
                  </a:lnTo>
                  <a:cubicBezTo>
                    <a:pt x="3464" y="2195"/>
                    <a:pt x="3401" y="2138"/>
                    <a:pt x="3334" y="2090"/>
                  </a:cubicBezTo>
                  <a:cubicBezTo>
                    <a:pt x="3776" y="1888"/>
                    <a:pt x="3882" y="1523"/>
                    <a:pt x="4007" y="1360"/>
                  </a:cubicBezTo>
                  <a:cubicBezTo>
                    <a:pt x="4357" y="773"/>
                    <a:pt x="4987" y="413"/>
                    <a:pt x="5674" y="413"/>
                  </a:cubicBezTo>
                  <a:close/>
                  <a:moveTo>
                    <a:pt x="3219" y="4444"/>
                  </a:moveTo>
                  <a:lnTo>
                    <a:pt x="3469" y="4694"/>
                  </a:lnTo>
                  <a:cubicBezTo>
                    <a:pt x="3349" y="4804"/>
                    <a:pt x="3228" y="4924"/>
                    <a:pt x="3118" y="5049"/>
                  </a:cubicBezTo>
                  <a:lnTo>
                    <a:pt x="2868" y="4799"/>
                  </a:lnTo>
                  <a:lnTo>
                    <a:pt x="3219" y="4444"/>
                  </a:lnTo>
                  <a:close/>
                  <a:moveTo>
                    <a:pt x="10233" y="4444"/>
                  </a:moveTo>
                  <a:lnTo>
                    <a:pt x="10588" y="4794"/>
                  </a:lnTo>
                  <a:lnTo>
                    <a:pt x="10338" y="5049"/>
                  </a:lnTo>
                  <a:cubicBezTo>
                    <a:pt x="10228" y="4924"/>
                    <a:pt x="10108" y="4804"/>
                    <a:pt x="9988" y="4694"/>
                  </a:cubicBezTo>
                  <a:lnTo>
                    <a:pt x="10233" y="4444"/>
                  </a:lnTo>
                  <a:close/>
                  <a:moveTo>
                    <a:pt x="2143" y="2095"/>
                  </a:moveTo>
                  <a:cubicBezTo>
                    <a:pt x="2959" y="2095"/>
                    <a:pt x="3344" y="2681"/>
                    <a:pt x="3411" y="2719"/>
                  </a:cubicBezTo>
                  <a:cubicBezTo>
                    <a:pt x="3603" y="2916"/>
                    <a:pt x="3661" y="3204"/>
                    <a:pt x="3555" y="3459"/>
                  </a:cubicBezTo>
                  <a:cubicBezTo>
                    <a:pt x="3488" y="3627"/>
                    <a:pt x="3536" y="3545"/>
                    <a:pt x="2181" y="4905"/>
                  </a:cubicBezTo>
                  <a:cubicBezTo>
                    <a:pt x="2049" y="5037"/>
                    <a:pt x="1876" y="5103"/>
                    <a:pt x="1703" y="5103"/>
                  </a:cubicBezTo>
                  <a:cubicBezTo>
                    <a:pt x="1530" y="5103"/>
                    <a:pt x="1357" y="5037"/>
                    <a:pt x="1225" y="4905"/>
                  </a:cubicBezTo>
                  <a:lnTo>
                    <a:pt x="1052" y="4732"/>
                  </a:lnTo>
                  <a:cubicBezTo>
                    <a:pt x="96" y="3776"/>
                    <a:pt x="745" y="2095"/>
                    <a:pt x="2143" y="2095"/>
                  </a:cubicBezTo>
                  <a:close/>
                  <a:moveTo>
                    <a:pt x="7634" y="1355"/>
                  </a:moveTo>
                  <a:cubicBezTo>
                    <a:pt x="7989" y="1355"/>
                    <a:pt x="8316" y="1537"/>
                    <a:pt x="8498" y="1840"/>
                  </a:cubicBezTo>
                  <a:cubicBezTo>
                    <a:pt x="8609" y="1994"/>
                    <a:pt x="8806" y="2541"/>
                    <a:pt x="9483" y="2892"/>
                  </a:cubicBezTo>
                  <a:cubicBezTo>
                    <a:pt x="9373" y="3272"/>
                    <a:pt x="9474" y="3685"/>
                    <a:pt x="9757" y="3963"/>
                  </a:cubicBezTo>
                  <a:lnTo>
                    <a:pt x="9945" y="4155"/>
                  </a:lnTo>
                  <a:lnTo>
                    <a:pt x="9671" y="4429"/>
                  </a:lnTo>
                  <a:cubicBezTo>
                    <a:pt x="8812" y="3771"/>
                    <a:pt x="7775" y="3430"/>
                    <a:pt x="6727" y="3430"/>
                  </a:cubicBezTo>
                  <a:cubicBezTo>
                    <a:pt x="6123" y="3430"/>
                    <a:pt x="5514" y="3544"/>
                    <a:pt x="4934" y="3776"/>
                  </a:cubicBezTo>
                  <a:cubicBezTo>
                    <a:pt x="4709" y="3865"/>
                    <a:pt x="4803" y="4172"/>
                    <a:pt x="5004" y="4172"/>
                  </a:cubicBezTo>
                  <a:cubicBezTo>
                    <a:pt x="5030" y="4172"/>
                    <a:pt x="5058" y="4167"/>
                    <a:pt x="5088" y="4155"/>
                  </a:cubicBezTo>
                  <a:cubicBezTo>
                    <a:pt x="5630" y="3939"/>
                    <a:pt x="6182" y="3839"/>
                    <a:pt x="6722" y="3839"/>
                  </a:cubicBezTo>
                  <a:cubicBezTo>
                    <a:pt x="9050" y="3839"/>
                    <a:pt x="11146" y="5709"/>
                    <a:pt x="11146" y="8263"/>
                  </a:cubicBezTo>
                  <a:cubicBezTo>
                    <a:pt x="11146" y="10813"/>
                    <a:pt x="9054" y="12685"/>
                    <a:pt x="6729" y="12685"/>
                  </a:cubicBezTo>
                  <a:cubicBezTo>
                    <a:pt x="6175" y="12685"/>
                    <a:pt x="5609" y="12579"/>
                    <a:pt x="5054" y="12351"/>
                  </a:cubicBezTo>
                  <a:cubicBezTo>
                    <a:pt x="1768" y="11011"/>
                    <a:pt x="1297" y="6442"/>
                    <a:pt x="4381" y="4511"/>
                  </a:cubicBezTo>
                  <a:cubicBezTo>
                    <a:pt x="4564" y="4385"/>
                    <a:pt x="4445" y="4132"/>
                    <a:pt x="4267" y="4132"/>
                  </a:cubicBezTo>
                  <a:cubicBezTo>
                    <a:pt x="4235" y="4132"/>
                    <a:pt x="4200" y="4141"/>
                    <a:pt x="4165" y="4160"/>
                  </a:cubicBezTo>
                  <a:cubicBezTo>
                    <a:pt x="4036" y="4247"/>
                    <a:pt x="3906" y="4333"/>
                    <a:pt x="3781" y="4429"/>
                  </a:cubicBezTo>
                  <a:lnTo>
                    <a:pt x="3507" y="4155"/>
                  </a:lnTo>
                  <a:cubicBezTo>
                    <a:pt x="3598" y="4040"/>
                    <a:pt x="4016" y="3786"/>
                    <a:pt x="4016" y="3195"/>
                  </a:cubicBezTo>
                  <a:cubicBezTo>
                    <a:pt x="4016" y="3070"/>
                    <a:pt x="3992" y="2945"/>
                    <a:pt x="3954" y="2825"/>
                  </a:cubicBezTo>
                  <a:cubicBezTo>
                    <a:pt x="4526" y="2474"/>
                    <a:pt x="4698" y="1998"/>
                    <a:pt x="4814" y="1840"/>
                  </a:cubicBezTo>
                  <a:cubicBezTo>
                    <a:pt x="4992" y="1537"/>
                    <a:pt x="5318" y="1355"/>
                    <a:pt x="5674" y="1355"/>
                  </a:cubicBezTo>
                  <a:close/>
                  <a:moveTo>
                    <a:pt x="3449" y="11813"/>
                  </a:moveTo>
                  <a:cubicBezTo>
                    <a:pt x="3728" y="12068"/>
                    <a:pt x="4031" y="12289"/>
                    <a:pt x="4357" y="12471"/>
                  </a:cubicBezTo>
                  <a:lnTo>
                    <a:pt x="3560" y="13269"/>
                  </a:lnTo>
                  <a:cubicBezTo>
                    <a:pt x="3453" y="13367"/>
                    <a:pt x="3318" y="13415"/>
                    <a:pt x="3184" y="13415"/>
                  </a:cubicBezTo>
                  <a:cubicBezTo>
                    <a:pt x="3042" y="13415"/>
                    <a:pt x="2900" y="13361"/>
                    <a:pt x="2791" y="13254"/>
                  </a:cubicBezTo>
                  <a:cubicBezTo>
                    <a:pt x="2585" y="13043"/>
                    <a:pt x="2575" y="12707"/>
                    <a:pt x="2777" y="12486"/>
                  </a:cubicBezTo>
                  <a:lnTo>
                    <a:pt x="3449" y="11813"/>
                  </a:lnTo>
                  <a:close/>
                  <a:moveTo>
                    <a:pt x="10007" y="11808"/>
                  </a:moveTo>
                  <a:lnTo>
                    <a:pt x="10680" y="12486"/>
                  </a:lnTo>
                  <a:cubicBezTo>
                    <a:pt x="10910" y="12702"/>
                    <a:pt x="10920" y="13062"/>
                    <a:pt x="10694" y="13283"/>
                  </a:cubicBezTo>
                  <a:cubicBezTo>
                    <a:pt x="10586" y="13391"/>
                    <a:pt x="10444" y="13445"/>
                    <a:pt x="10303" y="13445"/>
                  </a:cubicBezTo>
                  <a:cubicBezTo>
                    <a:pt x="10156" y="13445"/>
                    <a:pt x="10009" y="13386"/>
                    <a:pt x="9901" y="13269"/>
                  </a:cubicBezTo>
                  <a:lnTo>
                    <a:pt x="9104" y="12471"/>
                  </a:lnTo>
                  <a:cubicBezTo>
                    <a:pt x="9430" y="12284"/>
                    <a:pt x="9733" y="12063"/>
                    <a:pt x="10007" y="11808"/>
                  </a:cubicBezTo>
                  <a:close/>
                  <a:moveTo>
                    <a:pt x="5674" y="0"/>
                  </a:moveTo>
                  <a:cubicBezTo>
                    <a:pt x="4843" y="0"/>
                    <a:pt x="4079" y="437"/>
                    <a:pt x="3651" y="1148"/>
                  </a:cubicBezTo>
                  <a:lnTo>
                    <a:pt x="3478" y="1432"/>
                  </a:lnTo>
                  <a:cubicBezTo>
                    <a:pt x="3296" y="1742"/>
                    <a:pt x="2998" y="1774"/>
                    <a:pt x="2837" y="1774"/>
                  </a:cubicBezTo>
                  <a:cubicBezTo>
                    <a:pt x="2794" y="1774"/>
                    <a:pt x="2761" y="1772"/>
                    <a:pt x="2742" y="1772"/>
                  </a:cubicBezTo>
                  <a:cubicBezTo>
                    <a:pt x="2736" y="1772"/>
                    <a:pt x="2732" y="1772"/>
                    <a:pt x="2729" y="1773"/>
                  </a:cubicBezTo>
                  <a:cubicBezTo>
                    <a:pt x="2533" y="1710"/>
                    <a:pt x="2334" y="1680"/>
                    <a:pt x="2137" y="1680"/>
                  </a:cubicBezTo>
                  <a:cubicBezTo>
                    <a:pt x="1469" y="1680"/>
                    <a:pt x="830" y="2026"/>
                    <a:pt x="466" y="2623"/>
                  </a:cubicBezTo>
                  <a:cubicBezTo>
                    <a:pt x="0" y="3392"/>
                    <a:pt x="120" y="4381"/>
                    <a:pt x="759" y="5020"/>
                  </a:cubicBezTo>
                  <a:cubicBezTo>
                    <a:pt x="855" y="5092"/>
                    <a:pt x="1119" y="5515"/>
                    <a:pt x="1701" y="5515"/>
                  </a:cubicBezTo>
                  <a:cubicBezTo>
                    <a:pt x="2253" y="5515"/>
                    <a:pt x="2522" y="5126"/>
                    <a:pt x="2575" y="5087"/>
                  </a:cubicBezTo>
                  <a:lnTo>
                    <a:pt x="2859" y="5371"/>
                  </a:lnTo>
                  <a:cubicBezTo>
                    <a:pt x="1403" y="7321"/>
                    <a:pt x="1682" y="9973"/>
                    <a:pt x="3161" y="11520"/>
                  </a:cubicBezTo>
                  <a:lnTo>
                    <a:pt x="2484" y="12197"/>
                  </a:lnTo>
                  <a:cubicBezTo>
                    <a:pt x="1883" y="12798"/>
                    <a:pt x="2306" y="13840"/>
                    <a:pt x="3166" y="13840"/>
                  </a:cubicBezTo>
                  <a:cubicBezTo>
                    <a:pt x="3421" y="13840"/>
                    <a:pt x="3666" y="13739"/>
                    <a:pt x="3848" y="13557"/>
                  </a:cubicBezTo>
                  <a:lnTo>
                    <a:pt x="4742" y="12663"/>
                  </a:lnTo>
                  <a:cubicBezTo>
                    <a:pt x="5373" y="12949"/>
                    <a:pt x="6051" y="13092"/>
                    <a:pt x="6728" y="13092"/>
                  </a:cubicBezTo>
                  <a:cubicBezTo>
                    <a:pt x="7406" y="13092"/>
                    <a:pt x="8083" y="12949"/>
                    <a:pt x="8715" y="12663"/>
                  </a:cubicBezTo>
                  <a:lnTo>
                    <a:pt x="9603" y="13557"/>
                  </a:lnTo>
                  <a:cubicBezTo>
                    <a:pt x="9786" y="13739"/>
                    <a:pt x="10031" y="13840"/>
                    <a:pt x="10286" y="13840"/>
                  </a:cubicBezTo>
                  <a:cubicBezTo>
                    <a:pt x="11141" y="13840"/>
                    <a:pt x="11578" y="12803"/>
                    <a:pt x="10968" y="12193"/>
                  </a:cubicBezTo>
                  <a:lnTo>
                    <a:pt x="10295" y="11520"/>
                  </a:lnTo>
                  <a:cubicBezTo>
                    <a:pt x="11857" y="9805"/>
                    <a:pt x="11981" y="7225"/>
                    <a:pt x="10593" y="5366"/>
                  </a:cubicBezTo>
                  <a:lnTo>
                    <a:pt x="10872" y="5087"/>
                  </a:lnTo>
                  <a:cubicBezTo>
                    <a:pt x="10934" y="5131"/>
                    <a:pt x="11189" y="5510"/>
                    <a:pt x="11751" y="5510"/>
                  </a:cubicBezTo>
                  <a:cubicBezTo>
                    <a:pt x="12039" y="5510"/>
                    <a:pt x="12313" y="5400"/>
                    <a:pt x="12519" y="5193"/>
                  </a:cubicBezTo>
                  <a:cubicBezTo>
                    <a:pt x="12568" y="5126"/>
                    <a:pt x="13379" y="4540"/>
                    <a:pt x="13255" y="3425"/>
                  </a:cubicBezTo>
                  <a:cubicBezTo>
                    <a:pt x="13241" y="3299"/>
                    <a:pt x="13147" y="3240"/>
                    <a:pt x="13053" y="3240"/>
                  </a:cubicBezTo>
                  <a:cubicBezTo>
                    <a:pt x="12942" y="3240"/>
                    <a:pt x="12831" y="3321"/>
                    <a:pt x="12846" y="3469"/>
                  </a:cubicBezTo>
                  <a:cubicBezTo>
                    <a:pt x="12947" y="4367"/>
                    <a:pt x="12284" y="4823"/>
                    <a:pt x="12231" y="4905"/>
                  </a:cubicBezTo>
                  <a:cubicBezTo>
                    <a:pt x="12099" y="5035"/>
                    <a:pt x="11926" y="5099"/>
                    <a:pt x="11753" y="5099"/>
                  </a:cubicBezTo>
                  <a:cubicBezTo>
                    <a:pt x="11580" y="5099"/>
                    <a:pt x="11407" y="5035"/>
                    <a:pt x="11275" y="4905"/>
                  </a:cubicBezTo>
                  <a:lnTo>
                    <a:pt x="10045" y="3675"/>
                  </a:lnTo>
                  <a:cubicBezTo>
                    <a:pt x="9781" y="3411"/>
                    <a:pt x="9781" y="2983"/>
                    <a:pt x="10045" y="2719"/>
                  </a:cubicBezTo>
                  <a:cubicBezTo>
                    <a:pt x="10137" y="2657"/>
                    <a:pt x="10511" y="2095"/>
                    <a:pt x="11314" y="2095"/>
                  </a:cubicBezTo>
                  <a:cubicBezTo>
                    <a:pt x="11833" y="2095"/>
                    <a:pt x="12323" y="2354"/>
                    <a:pt x="12606" y="2791"/>
                  </a:cubicBezTo>
                  <a:cubicBezTo>
                    <a:pt x="12650" y="2859"/>
                    <a:pt x="12711" y="2888"/>
                    <a:pt x="12772" y="2888"/>
                  </a:cubicBezTo>
                  <a:cubicBezTo>
                    <a:pt x="12916" y="2888"/>
                    <a:pt x="13057" y="2728"/>
                    <a:pt x="12952" y="2565"/>
                  </a:cubicBezTo>
                  <a:cubicBezTo>
                    <a:pt x="12583" y="2005"/>
                    <a:pt x="11962" y="1682"/>
                    <a:pt x="11315" y="1682"/>
                  </a:cubicBezTo>
                  <a:cubicBezTo>
                    <a:pt x="11120" y="1682"/>
                    <a:pt x="10922" y="1711"/>
                    <a:pt x="10728" y="1773"/>
                  </a:cubicBezTo>
                  <a:lnTo>
                    <a:pt x="10425" y="1773"/>
                  </a:lnTo>
                  <a:cubicBezTo>
                    <a:pt x="10180" y="1773"/>
                    <a:pt x="9949" y="1643"/>
                    <a:pt x="9824" y="1432"/>
                  </a:cubicBezTo>
                  <a:lnTo>
                    <a:pt x="9651" y="1148"/>
                  </a:lnTo>
                  <a:cubicBezTo>
                    <a:pt x="9229" y="437"/>
                    <a:pt x="8460" y="5"/>
                    <a:pt x="7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1" name="Google Shape;1091;p38">
            <a:hlinkClick r:id="" action="ppaction://noaction"/>
          </p:cNvPr>
          <p:cNvSpPr/>
          <p:nvPr/>
        </p:nvSpPr>
        <p:spPr>
          <a:xfrm>
            <a:off x="4855177" y="1626085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300" dirty="0">
                <a:solidFill>
                  <a:schemeClr val="dk1"/>
                </a:solidFill>
                <a:latin typeface="Inconsolata"/>
                <a:ea typeface="Inconsolata"/>
                <a:sym typeface="Coiny"/>
              </a:rPr>
              <a:t>Fotón </a:t>
            </a:r>
            <a:r>
              <a:rPr lang="sk-SK" sz="1300" dirty="0" err="1">
                <a:solidFill>
                  <a:schemeClr val="dk1"/>
                </a:solidFill>
                <a:latin typeface="Inconsolata"/>
                <a:ea typeface="Inconsolata"/>
                <a:sym typeface="Coiny"/>
              </a:rPr>
              <a:t>interagije</a:t>
            </a:r>
            <a:r>
              <a:rPr lang="sk-SK" sz="1300" dirty="0">
                <a:solidFill>
                  <a:schemeClr val="dk1"/>
                </a:solidFill>
                <a:latin typeface="Inconsolata"/>
                <a:ea typeface="Inconsolata"/>
                <a:sym typeface="Coiny"/>
              </a:rPr>
              <a:t> s prostredím, nastáva </a:t>
            </a:r>
            <a:r>
              <a:rPr lang="sk-SK" sz="1300" dirty="0" err="1">
                <a:solidFill>
                  <a:schemeClr val="dk1"/>
                </a:solidFill>
                <a:latin typeface="Inconsolata"/>
                <a:ea typeface="Inconsolata"/>
                <a:sym typeface="Coiny"/>
              </a:rPr>
              <a:t>Comptonov</a:t>
            </a:r>
            <a:r>
              <a:rPr lang="sk-SK" sz="1300" dirty="0">
                <a:solidFill>
                  <a:schemeClr val="dk1"/>
                </a:solidFill>
                <a:latin typeface="Inconsolata"/>
                <a:ea typeface="Inconsolata"/>
                <a:sym typeface="Coiny"/>
              </a:rPr>
              <a:t> rozptyl</a:t>
            </a:r>
            <a:endParaRPr lang="sk-SK" sz="1300" dirty="0">
              <a:solidFill>
                <a:schemeClr val="dk1"/>
              </a:solidFill>
              <a:latin typeface="Inconsolata"/>
              <a:ea typeface="Inconsolata"/>
            </a:endParaRPr>
          </a:p>
        </p:txBody>
      </p:sp>
      <p:sp>
        <p:nvSpPr>
          <p:cNvPr id="1092" name="Google Shape;1092;p38">
            <a:hlinkClick r:id="" action="ppaction://noaction"/>
          </p:cNvPr>
          <p:cNvSpPr/>
          <p:nvPr/>
        </p:nvSpPr>
        <p:spPr>
          <a:xfrm>
            <a:off x="5001694" y="1690989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3" name="Google Shape;1093;p38">
            <a:hlinkClick r:id="" action="ppaction://noaction"/>
          </p:cNvPr>
          <p:cNvSpPr/>
          <p:nvPr/>
        </p:nvSpPr>
        <p:spPr>
          <a:xfrm>
            <a:off x="4855175" y="2875360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3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Pri prechode elektrickým poľom sa fotón zmení na dvojicu elektrón-pozitrón</a:t>
            </a:r>
            <a:endParaRPr sz="1300" dirty="0">
              <a:solidFill>
                <a:schemeClr val="dk1"/>
              </a:solidFill>
            </a:endParaRPr>
          </a:p>
        </p:txBody>
      </p:sp>
      <p:sp>
        <p:nvSpPr>
          <p:cNvPr id="1094" name="Google Shape;1094;p38">
            <a:hlinkClick r:id="" action="ppaction://noaction"/>
          </p:cNvPr>
          <p:cNvSpPr/>
          <p:nvPr/>
        </p:nvSpPr>
        <p:spPr>
          <a:xfrm>
            <a:off x="4999166" y="2973205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5" name="Google Shape;1095;p38">
            <a:hlinkClick r:id="" action="ppaction://noaction"/>
          </p:cNvPr>
          <p:cNvSpPr/>
          <p:nvPr/>
        </p:nvSpPr>
        <p:spPr>
          <a:xfrm>
            <a:off x="4855177" y="2256110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sym typeface="Inconsolata"/>
              </a:rPr>
              <a:t>Pozorujeme nabité častice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96" name="Google Shape;1096;p38">
            <a:hlinkClick r:id="" action="ppaction://noaction"/>
          </p:cNvPr>
          <p:cNvSpPr/>
          <p:nvPr/>
        </p:nvSpPr>
        <p:spPr>
          <a:xfrm>
            <a:off x="5001694" y="2326010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7" name="Google Shape;1093;p38">
            <a:hlinkClick r:id="" action="ppaction://noaction"/>
            <a:extLst>
              <a:ext uri="{FF2B5EF4-FFF2-40B4-BE49-F238E27FC236}">
                <a16:creationId xmlns:a16="http://schemas.microsoft.com/office/drawing/2014/main" id="{C4219020-75BB-7098-6BAE-20204AD54FC1}"/>
              </a:ext>
            </a:extLst>
          </p:cNvPr>
          <p:cNvSpPr/>
          <p:nvPr/>
        </p:nvSpPr>
        <p:spPr>
          <a:xfrm>
            <a:off x="4855175" y="3505385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solidFill>
                  <a:schemeClr val="dk1"/>
                </a:solidFill>
                <a:latin typeface="Inconsolata"/>
                <a:ea typeface="Inconsolata"/>
                <a:sym typeface="Inconsolata"/>
              </a:rPr>
              <a:t>Fotón interaguje s prostredím, nastáva </a:t>
            </a:r>
            <a:r>
              <a:rPr lang="sk-SK" dirty="0" err="1">
                <a:solidFill>
                  <a:schemeClr val="dk1"/>
                </a:solidFill>
                <a:latin typeface="Inconsolata"/>
                <a:ea typeface="Inconsolata"/>
                <a:sym typeface="Inconsolata"/>
              </a:rPr>
              <a:t>fotoefekt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9" name="Google Shape;1094;p38">
            <a:hlinkClick r:id="" action="ppaction://noaction"/>
            <a:extLst>
              <a:ext uri="{FF2B5EF4-FFF2-40B4-BE49-F238E27FC236}">
                <a16:creationId xmlns:a16="http://schemas.microsoft.com/office/drawing/2014/main" id="{9255ED5F-A8EB-DBAA-4ABF-7A476E0AE247}"/>
              </a:ext>
            </a:extLst>
          </p:cNvPr>
          <p:cNvSpPr/>
          <p:nvPr/>
        </p:nvSpPr>
        <p:spPr>
          <a:xfrm>
            <a:off x="4959597" y="3575285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D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2035009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38"/>
          <p:cNvSpPr/>
          <p:nvPr/>
        </p:nvSpPr>
        <p:spPr>
          <a:xfrm>
            <a:off x="986125" y="1880525"/>
            <a:ext cx="3302700" cy="2123400"/>
          </a:xfrm>
          <a:prstGeom prst="roundRect">
            <a:avLst>
              <a:gd name="adj" fmla="val 12107"/>
            </a:avLst>
          </a:prstGeom>
          <a:solidFill>
            <a:schemeClr val="accen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411475" rIns="2743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200" b="1" dirty="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Pozorovanie fotónov</a:t>
            </a:r>
            <a:endParaRPr sz="2200" b="1" dirty="0"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073" name="Google Shape;1073;p38"/>
          <p:cNvSpPr/>
          <p:nvPr/>
        </p:nvSpPr>
        <p:spPr>
          <a:xfrm>
            <a:off x="2311525" y="1554587"/>
            <a:ext cx="651900" cy="6519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4" name="Google Shape;1074;p38"/>
          <p:cNvGrpSpPr/>
          <p:nvPr/>
        </p:nvGrpSpPr>
        <p:grpSpPr>
          <a:xfrm>
            <a:off x="2435354" y="1671452"/>
            <a:ext cx="404243" cy="418171"/>
            <a:chOff x="2718534" y="1784068"/>
            <a:chExt cx="404243" cy="418171"/>
          </a:xfrm>
        </p:grpSpPr>
        <p:sp>
          <p:nvSpPr>
            <p:cNvPr id="1075" name="Google Shape;1075;p38"/>
            <p:cNvSpPr/>
            <p:nvPr/>
          </p:nvSpPr>
          <p:spPr>
            <a:xfrm>
              <a:off x="2773671" y="1790292"/>
              <a:ext cx="296256" cy="81904"/>
            </a:xfrm>
            <a:custGeom>
              <a:avLst/>
              <a:gdLst/>
              <a:ahLst/>
              <a:cxnLst/>
              <a:rect l="l" t="t" r="r" b="b"/>
              <a:pathLst>
                <a:path w="9806" h="2711" extrusionOk="0">
                  <a:moveTo>
                    <a:pt x="3849" y="1"/>
                  </a:moveTo>
                  <a:cubicBezTo>
                    <a:pt x="3090" y="1"/>
                    <a:pt x="2393" y="399"/>
                    <a:pt x="2004" y="1048"/>
                  </a:cubicBezTo>
                  <a:lnTo>
                    <a:pt x="1831" y="1331"/>
                  </a:lnTo>
                  <a:cubicBezTo>
                    <a:pt x="1668" y="1605"/>
                    <a:pt x="1375" y="1768"/>
                    <a:pt x="1058" y="1773"/>
                  </a:cubicBezTo>
                  <a:lnTo>
                    <a:pt x="471" y="1773"/>
                  </a:lnTo>
                  <a:cubicBezTo>
                    <a:pt x="212" y="1773"/>
                    <a:pt x="1" y="1980"/>
                    <a:pt x="1" y="2239"/>
                  </a:cubicBezTo>
                  <a:cubicBezTo>
                    <a:pt x="1" y="2499"/>
                    <a:pt x="212" y="2710"/>
                    <a:pt x="471" y="2710"/>
                  </a:cubicBezTo>
                  <a:lnTo>
                    <a:pt x="1058" y="2710"/>
                  </a:lnTo>
                  <a:cubicBezTo>
                    <a:pt x="1706" y="2710"/>
                    <a:pt x="2307" y="2369"/>
                    <a:pt x="2638" y="1816"/>
                  </a:cubicBezTo>
                  <a:lnTo>
                    <a:pt x="2811" y="1528"/>
                  </a:lnTo>
                  <a:cubicBezTo>
                    <a:pt x="3027" y="1163"/>
                    <a:pt x="3421" y="942"/>
                    <a:pt x="3849" y="937"/>
                  </a:cubicBezTo>
                  <a:lnTo>
                    <a:pt x="5814" y="937"/>
                  </a:lnTo>
                  <a:cubicBezTo>
                    <a:pt x="6236" y="942"/>
                    <a:pt x="6630" y="1163"/>
                    <a:pt x="6851" y="1528"/>
                  </a:cubicBezTo>
                  <a:lnTo>
                    <a:pt x="7019" y="1816"/>
                  </a:lnTo>
                  <a:cubicBezTo>
                    <a:pt x="7356" y="2369"/>
                    <a:pt x="7951" y="2710"/>
                    <a:pt x="8600" y="2710"/>
                  </a:cubicBezTo>
                  <a:lnTo>
                    <a:pt x="9335" y="2710"/>
                  </a:lnTo>
                  <a:cubicBezTo>
                    <a:pt x="9594" y="2710"/>
                    <a:pt x="9806" y="2499"/>
                    <a:pt x="9806" y="2239"/>
                  </a:cubicBezTo>
                  <a:cubicBezTo>
                    <a:pt x="9806" y="1980"/>
                    <a:pt x="9594" y="1773"/>
                    <a:pt x="9335" y="1773"/>
                  </a:cubicBezTo>
                  <a:lnTo>
                    <a:pt x="8600" y="1773"/>
                  </a:lnTo>
                  <a:cubicBezTo>
                    <a:pt x="8283" y="1773"/>
                    <a:pt x="7990" y="1605"/>
                    <a:pt x="7826" y="1331"/>
                  </a:cubicBezTo>
                  <a:lnTo>
                    <a:pt x="7654" y="1048"/>
                  </a:lnTo>
                  <a:cubicBezTo>
                    <a:pt x="7264" y="399"/>
                    <a:pt x="6563" y="1"/>
                    <a:pt x="5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8"/>
            <p:cNvSpPr/>
            <p:nvPr/>
          </p:nvSpPr>
          <p:spPr>
            <a:xfrm>
              <a:off x="2776148" y="1890716"/>
              <a:ext cx="80001" cy="77221"/>
            </a:xfrm>
            <a:custGeom>
              <a:avLst/>
              <a:gdLst/>
              <a:ahLst/>
              <a:cxnLst/>
              <a:rect l="l" t="t" r="r" b="b"/>
              <a:pathLst>
                <a:path w="2648" h="2556" extrusionOk="0">
                  <a:moveTo>
                    <a:pt x="500" y="1"/>
                  </a:moveTo>
                  <a:cubicBezTo>
                    <a:pt x="383" y="1"/>
                    <a:pt x="267" y="44"/>
                    <a:pt x="178" y="131"/>
                  </a:cubicBezTo>
                  <a:cubicBezTo>
                    <a:pt x="0" y="308"/>
                    <a:pt x="0" y="597"/>
                    <a:pt x="178" y="774"/>
                  </a:cubicBezTo>
                  <a:lnTo>
                    <a:pt x="1826" y="2422"/>
                  </a:lnTo>
                  <a:cubicBezTo>
                    <a:pt x="1915" y="2511"/>
                    <a:pt x="2031" y="2555"/>
                    <a:pt x="2148" y="2555"/>
                  </a:cubicBezTo>
                  <a:cubicBezTo>
                    <a:pt x="2264" y="2555"/>
                    <a:pt x="2381" y="2511"/>
                    <a:pt x="2470" y="2422"/>
                  </a:cubicBezTo>
                  <a:cubicBezTo>
                    <a:pt x="2647" y="2244"/>
                    <a:pt x="2647" y="1961"/>
                    <a:pt x="2470" y="1783"/>
                  </a:cubicBezTo>
                  <a:lnTo>
                    <a:pt x="822" y="131"/>
                  </a:lnTo>
                  <a:cubicBezTo>
                    <a:pt x="733" y="44"/>
                    <a:pt x="616" y="1"/>
                    <a:pt x="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8"/>
            <p:cNvSpPr/>
            <p:nvPr/>
          </p:nvSpPr>
          <p:spPr>
            <a:xfrm>
              <a:off x="2987479" y="1890625"/>
              <a:ext cx="80001" cy="77312"/>
            </a:xfrm>
            <a:custGeom>
              <a:avLst/>
              <a:gdLst/>
              <a:ahLst/>
              <a:cxnLst/>
              <a:rect l="l" t="t" r="r" b="b"/>
              <a:pathLst>
                <a:path w="2648" h="2559" extrusionOk="0">
                  <a:moveTo>
                    <a:pt x="2150" y="1"/>
                  </a:moveTo>
                  <a:cubicBezTo>
                    <a:pt x="2032" y="1"/>
                    <a:pt x="1915" y="47"/>
                    <a:pt x="1826" y="138"/>
                  </a:cubicBezTo>
                  <a:lnTo>
                    <a:pt x="178" y="1786"/>
                  </a:lnTo>
                  <a:cubicBezTo>
                    <a:pt x="0" y="1964"/>
                    <a:pt x="0" y="2247"/>
                    <a:pt x="178" y="2425"/>
                  </a:cubicBezTo>
                  <a:cubicBezTo>
                    <a:pt x="267" y="2514"/>
                    <a:pt x="382" y="2558"/>
                    <a:pt x="498" y="2558"/>
                  </a:cubicBezTo>
                  <a:cubicBezTo>
                    <a:pt x="614" y="2558"/>
                    <a:pt x="730" y="2514"/>
                    <a:pt x="822" y="2425"/>
                  </a:cubicBezTo>
                  <a:lnTo>
                    <a:pt x="2469" y="777"/>
                  </a:lnTo>
                  <a:cubicBezTo>
                    <a:pt x="2647" y="600"/>
                    <a:pt x="2647" y="311"/>
                    <a:pt x="2469" y="134"/>
                  </a:cubicBezTo>
                  <a:cubicBezTo>
                    <a:pt x="2381" y="45"/>
                    <a:pt x="2265" y="1"/>
                    <a:pt x="2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8"/>
            <p:cNvSpPr/>
            <p:nvPr/>
          </p:nvSpPr>
          <p:spPr>
            <a:xfrm>
              <a:off x="2789048" y="2099358"/>
              <a:ext cx="101058" cy="9658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2514" y="1"/>
                  </a:moveTo>
                  <a:cubicBezTo>
                    <a:pt x="2320" y="1"/>
                    <a:pt x="2127" y="75"/>
                    <a:pt x="1980" y="224"/>
                  </a:cubicBezTo>
                  <a:lnTo>
                    <a:pt x="299" y="1906"/>
                  </a:lnTo>
                  <a:cubicBezTo>
                    <a:pt x="1" y="2199"/>
                    <a:pt x="1" y="2679"/>
                    <a:pt x="299" y="2977"/>
                  </a:cubicBezTo>
                  <a:cubicBezTo>
                    <a:pt x="445" y="3123"/>
                    <a:pt x="639" y="3197"/>
                    <a:pt x="833" y="3197"/>
                  </a:cubicBezTo>
                  <a:cubicBezTo>
                    <a:pt x="1027" y="3197"/>
                    <a:pt x="1221" y="3123"/>
                    <a:pt x="1370" y="2977"/>
                  </a:cubicBezTo>
                  <a:lnTo>
                    <a:pt x="3051" y="1295"/>
                  </a:lnTo>
                  <a:cubicBezTo>
                    <a:pt x="3345" y="998"/>
                    <a:pt x="3345" y="517"/>
                    <a:pt x="3051" y="224"/>
                  </a:cubicBezTo>
                  <a:cubicBezTo>
                    <a:pt x="2903" y="75"/>
                    <a:pt x="2708" y="1"/>
                    <a:pt x="2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8"/>
            <p:cNvSpPr/>
            <p:nvPr/>
          </p:nvSpPr>
          <p:spPr>
            <a:xfrm>
              <a:off x="2953491" y="2099358"/>
              <a:ext cx="101058" cy="9658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831" y="1"/>
                  </a:moveTo>
                  <a:cubicBezTo>
                    <a:pt x="637" y="1"/>
                    <a:pt x="443" y="75"/>
                    <a:pt x="294" y="224"/>
                  </a:cubicBezTo>
                  <a:cubicBezTo>
                    <a:pt x="1" y="517"/>
                    <a:pt x="1" y="998"/>
                    <a:pt x="294" y="1295"/>
                  </a:cubicBezTo>
                  <a:lnTo>
                    <a:pt x="1975" y="2977"/>
                  </a:lnTo>
                  <a:cubicBezTo>
                    <a:pt x="2124" y="3123"/>
                    <a:pt x="2319" y="3197"/>
                    <a:pt x="2513" y="3197"/>
                  </a:cubicBezTo>
                  <a:cubicBezTo>
                    <a:pt x="2707" y="3197"/>
                    <a:pt x="2900" y="3123"/>
                    <a:pt x="3047" y="2977"/>
                  </a:cubicBezTo>
                  <a:cubicBezTo>
                    <a:pt x="3345" y="2679"/>
                    <a:pt x="3345" y="2199"/>
                    <a:pt x="3047" y="1906"/>
                  </a:cubicBezTo>
                  <a:lnTo>
                    <a:pt x="1365" y="224"/>
                  </a:lnTo>
                  <a:cubicBezTo>
                    <a:pt x="1219" y="75"/>
                    <a:pt x="1025" y="1"/>
                    <a:pt x="8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8"/>
            <p:cNvSpPr/>
            <p:nvPr/>
          </p:nvSpPr>
          <p:spPr>
            <a:xfrm>
              <a:off x="2781949" y="1893918"/>
              <a:ext cx="279579" cy="279579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"/>
                  </a:moveTo>
                  <a:cubicBezTo>
                    <a:pt x="2076" y="1"/>
                    <a:pt x="0" y="2071"/>
                    <a:pt x="0" y="4627"/>
                  </a:cubicBezTo>
                  <a:cubicBezTo>
                    <a:pt x="0" y="7183"/>
                    <a:pt x="2076" y="9253"/>
                    <a:pt x="4627" y="9253"/>
                  </a:cubicBezTo>
                  <a:cubicBezTo>
                    <a:pt x="7183" y="9253"/>
                    <a:pt x="9253" y="7183"/>
                    <a:pt x="9253" y="4627"/>
                  </a:cubicBezTo>
                  <a:cubicBezTo>
                    <a:pt x="9253" y="2071"/>
                    <a:pt x="7183" y="1"/>
                    <a:pt x="4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2807206" y="1920625"/>
              <a:ext cx="240093" cy="226105"/>
            </a:xfrm>
            <a:custGeom>
              <a:avLst/>
              <a:gdLst/>
              <a:ahLst/>
              <a:cxnLst/>
              <a:rect l="l" t="t" r="r" b="b"/>
              <a:pathLst>
                <a:path w="7947" h="7484" extrusionOk="0">
                  <a:moveTo>
                    <a:pt x="3790" y="0"/>
                  </a:moveTo>
                  <a:cubicBezTo>
                    <a:pt x="3347" y="0"/>
                    <a:pt x="2900" y="79"/>
                    <a:pt x="2470" y="241"/>
                  </a:cubicBezTo>
                  <a:cubicBezTo>
                    <a:pt x="1057" y="774"/>
                    <a:pt x="101" y="2110"/>
                    <a:pt x="48" y="3623"/>
                  </a:cubicBezTo>
                  <a:cubicBezTo>
                    <a:pt x="0" y="5136"/>
                    <a:pt x="870" y="6529"/>
                    <a:pt x="2249" y="7154"/>
                  </a:cubicBezTo>
                  <a:cubicBezTo>
                    <a:pt x="2742" y="7375"/>
                    <a:pt x="3266" y="7483"/>
                    <a:pt x="3786" y="7483"/>
                  </a:cubicBezTo>
                  <a:cubicBezTo>
                    <a:pt x="4720" y="7483"/>
                    <a:pt x="5642" y="7135"/>
                    <a:pt x="6351" y="6472"/>
                  </a:cubicBezTo>
                  <a:cubicBezTo>
                    <a:pt x="7869" y="5059"/>
                    <a:pt x="7946" y="2686"/>
                    <a:pt x="6524" y="1187"/>
                  </a:cubicBezTo>
                  <a:cubicBezTo>
                    <a:pt x="5802" y="414"/>
                    <a:pt x="4806" y="0"/>
                    <a:pt x="3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2905182" y="1948934"/>
              <a:ext cx="30484" cy="108732"/>
            </a:xfrm>
            <a:custGeom>
              <a:avLst/>
              <a:gdLst/>
              <a:ahLst/>
              <a:cxnLst/>
              <a:rect l="l" t="t" r="r" b="b"/>
              <a:pathLst>
                <a:path w="1009" h="3599" extrusionOk="0">
                  <a:moveTo>
                    <a:pt x="505" y="0"/>
                  </a:moveTo>
                  <a:cubicBezTo>
                    <a:pt x="226" y="0"/>
                    <a:pt x="0" y="226"/>
                    <a:pt x="0" y="505"/>
                  </a:cubicBezTo>
                  <a:lnTo>
                    <a:pt x="0" y="3094"/>
                  </a:lnTo>
                  <a:cubicBezTo>
                    <a:pt x="0" y="3373"/>
                    <a:pt x="226" y="3599"/>
                    <a:pt x="505" y="3599"/>
                  </a:cubicBezTo>
                  <a:cubicBezTo>
                    <a:pt x="783" y="3599"/>
                    <a:pt x="1009" y="3373"/>
                    <a:pt x="1009" y="3094"/>
                  </a:cubicBezTo>
                  <a:lnTo>
                    <a:pt x="1009" y="505"/>
                  </a:lnTo>
                  <a:cubicBezTo>
                    <a:pt x="1009" y="226"/>
                    <a:pt x="783" y="0"/>
                    <a:pt x="5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2903732" y="2027786"/>
              <a:ext cx="75499" cy="72508"/>
            </a:xfrm>
            <a:custGeom>
              <a:avLst/>
              <a:gdLst/>
              <a:ahLst/>
              <a:cxnLst/>
              <a:rect l="l" t="t" r="r" b="b"/>
              <a:pathLst>
                <a:path w="2499" h="2400" extrusionOk="0">
                  <a:moveTo>
                    <a:pt x="553" y="0"/>
                  </a:moveTo>
                  <a:cubicBezTo>
                    <a:pt x="424" y="0"/>
                    <a:pt x="296" y="49"/>
                    <a:pt x="197" y="148"/>
                  </a:cubicBezTo>
                  <a:cubicBezTo>
                    <a:pt x="0" y="345"/>
                    <a:pt x="0" y="667"/>
                    <a:pt x="197" y="864"/>
                  </a:cubicBezTo>
                  <a:lnTo>
                    <a:pt x="1590" y="2252"/>
                  </a:lnTo>
                  <a:cubicBezTo>
                    <a:pt x="1689" y="2351"/>
                    <a:pt x="1817" y="2400"/>
                    <a:pt x="1946" y="2400"/>
                  </a:cubicBezTo>
                  <a:cubicBezTo>
                    <a:pt x="2074" y="2400"/>
                    <a:pt x="2203" y="2351"/>
                    <a:pt x="2301" y="2252"/>
                  </a:cubicBezTo>
                  <a:cubicBezTo>
                    <a:pt x="2498" y="2055"/>
                    <a:pt x="2498" y="1738"/>
                    <a:pt x="2301" y="1541"/>
                  </a:cubicBezTo>
                  <a:lnTo>
                    <a:pt x="908" y="148"/>
                  </a:lnTo>
                  <a:cubicBezTo>
                    <a:pt x="810" y="49"/>
                    <a:pt x="681" y="0"/>
                    <a:pt x="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3007207" y="1841229"/>
              <a:ext cx="111058" cy="103233"/>
            </a:xfrm>
            <a:custGeom>
              <a:avLst/>
              <a:gdLst/>
              <a:ahLst/>
              <a:cxnLst/>
              <a:rect l="l" t="t" r="r" b="b"/>
              <a:pathLst>
                <a:path w="3676" h="3417" extrusionOk="0">
                  <a:moveTo>
                    <a:pt x="1760" y="1"/>
                  </a:moveTo>
                  <a:cubicBezTo>
                    <a:pt x="1307" y="1"/>
                    <a:pt x="858" y="174"/>
                    <a:pt x="519" y="510"/>
                  </a:cubicBezTo>
                  <a:lnTo>
                    <a:pt x="346" y="683"/>
                  </a:lnTo>
                  <a:cubicBezTo>
                    <a:pt x="0" y="1029"/>
                    <a:pt x="0" y="1586"/>
                    <a:pt x="346" y="1927"/>
                  </a:cubicBezTo>
                  <a:lnTo>
                    <a:pt x="1576" y="3157"/>
                  </a:lnTo>
                  <a:cubicBezTo>
                    <a:pt x="1745" y="3326"/>
                    <a:pt x="1970" y="3416"/>
                    <a:pt x="2197" y="3416"/>
                  </a:cubicBezTo>
                  <a:cubicBezTo>
                    <a:pt x="2305" y="3416"/>
                    <a:pt x="2414" y="3396"/>
                    <a:pt x="2518" y="3354"/>
                  </a:cubicBezTo>
                  <a:cubicBezTo>
                    <a:pt x="2633" y="3311"/>
                    <a:pt x="2734" y="3243"/>
                    <a:pt x="2820" y="3157"/>
                  </a:cubicBezTo>
                  <a:lnTo>
                    <a:pt x="2998" y="2984"/>
                  </a:lnTo>
                  <a:cubicBezTo>
                    <a:pt x="3675" y="2297"/>
                    <a:pt x="3675" y="1192"/>
                    <a:pt x="2998" y="510"/>
                  </a:cubicBezTo>
                  <a:cubicBezTo>
                    <a:pt x="2916" y="428"/>
                    <a:pt x="2825" y="356"/>
                    <a:pt x="2734" y="294"/>
                  </a:cubicBezTo>
                  <a:cubicBezTo>
                    <a:pt x="2437" y="97"/>
                    <a:pt x="2097" y="1"/>
                    <a:pt x="17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2785151" y="1914372"/>
              <a:ext cx="260123" cy="238733"/>
            </a:xfrm>
            <a:custGeom>
              <a:avLst/>
              <a:gdLst/>
              <a:ahLst/>
              <a:cxnLst/>
              <a:rect l="l" t="t" r="r" b="b"/>
              <a:pathLst>
                <a:path w="8610" h="7902" extrusionOk="0">
                  <a:moveTo>
                    <a:pt x="4580" y="1"/>
                  </a:moveTo>
                  <a:cubicBezTo>
                    <a:pt x="2561" y="1"/>
                    <a:pt x="577" y="1533"/>
                    <a:pt x="577" y="3950"/>
                  </a:cubicBezTo>
                  <a:cubicBezTo>
                    <a:pt x="577" y="6334"/>
                    <a:pt x="2542" y="7902"/>
                    <a:pt x="4570" y="7902"/>
                  </a:cubicBezTo>
                  <a:cubicBezTo>
                    <a:pt x="5603" y="7902"/>
                    <a:pt x="6652" y="7495"/>
                    <a:pt x="7466" y="6583"/>
                  </a:cubicBezTo>
                  <a:cubicBezTo>
                    <a:pt x="7730" y="6285"/>
                    <a:pt x="7951" y="5948"/>
                    <a:pt x="8119" y="5583"/>
                  </a:cubicBezTo>
                  <a:cubicBezTo>
                    <a:pt x="8191" y="5420"/>
                    <a:pt x="8057" y="5292"/>
                    <a:pt x="7922" y="5292"/>
                  </a:cubicBezTo>
                  <a:cubicBezTo>
                    <a:pt x="7851" y="5292"/>
                    <a:pt x="7780" y="5328"/>
                    <a:pt x="7740" y="5415"/>
                  </a:cubicBezTo>
                  <a:cubicBezTo>
                    <a:pt x="7163" y="6674"/>
                    <a:pt x="5909" y="7486"/>
                    <a:pt x="4521" y="7486"/>
                  </a:cubicBezTo>
                  <a:cubicBezTo>
                    <a:pt x="1658" y="7486"/>
                    <a:pt x="0" y="4253"/>
                    <a:pt x="1610" y="1937"/>
                  </a:cubicBezTo>
                  <a:cubicBezTo>
                    <a:pt x="2312" y="926"/>
                    <a:pt x="3418" y="413"/>
                    <a:pt x="4525" y="413"/>
                  </a:cubicBezTo>
                  <a:cubicBezTo>
                    <a:pt x="5622" y="413"/>
                    <a:pt x="6720" y="916"/>
                    <a:pt x="7427" y="1937"/>
                  </a:cubicBezTo>
                  <a:cubicBezTo>
                    <a:pt x="7980" y="2734"/>
                    <a:pt x="8181" y="3729"/>
                    <a:pt x="7980" y="4680"/>
                  </a:cubicBezTo>
                  <a:cubicBezTo>
                    <a:pt x="7946" y="4833"/>
                    <a:pt x="8067" y="4926"/>
                    <a:pt x="8185" y="4926"/>
                  </a:cubicBezTo>
                  <a:cubicBezTo>
                    <a:pt x="8273" y="4926"/>
                    <a:pt x="8359" y="4876"/>
                    <a:pt x="8383" y="4762"/>
                  </a:cubicBezTo>
                  <a:cubicBezTo>
                    <a:pt x="8609" y="3695"/>
                    <a:pt x="8383" y="2581"/>
                    <a:pt x="7759" y="1687"/>
                  </a:cubicBezTo>
                  <a:cubicBezTo>
                    <a:pt x="6944" y="520"/>
                    <a:pt x="5756" y="1"/>
                    <a:pt x="4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2898777" y="1942680"/>
              <a:ext cx="93113" cy="163838"/>
            </a:xfrm>
            <a:custGeom>
              <a:avLst/>
              <a:gdLst/>
              <a:ahLst/>
              <a:cxnLst/>
              <a:rect l="l" t="t" r="r" b="b"/>
              <a:pathLst>
                <a:path w="3082" h="5423" extrusionOk="0">
                  <a:moveTo>
                    <a:pt x="717" y="376"/>
                  </a:moveTo>
                  <a:cubicBezTo>
                    <a:pt x="894" y="376"/>
                    <a:pt x="1034" y="534"/>
                    <a:pt x="1014" y="712"/>
                  </a:cubicBezTo>
                  <a:lnTo>
                    <a:pt x="1014" y="2677"/>
                  </a:lnTo>
                  <a:cubicBezTo>
                    <a:pt x="918" y="2633"/>
                    <a:pt x="816" y="2612"/>
                    <a:pt x="715" y="2612"/>
                  </a:cubicBezTo>
                  <a:cubicBezTo>
                    <a:pt x="613" y="2612"/>
                    <a:pt x="512" y="2633"/>
                    <a:pt x="419" y="2677"/>
                  </a:cubicBezTo>
                  <a:lnTo>
                    <a:pt x="419" y="712"/>
                  </a:lnTo>
                  <a:cubicBezTo>
                    <a:pt x="395" y="534"/>
                    <a:pt x="534" y="376"/>
                    <a:pt x="717" y="376"/>
                  </a:cubicBezTo>
                  <a:close/>
                  <a:moveTo>
                    <a:pt x="751" y="3027"/>
                  </a:moveTo>
                  <a:cubicBezTo>
                    <a:pt x="883" y="3027"/>
                    <a:pt x="921" y="3102"/>
                    <a:pt x="2321" y="4502"/>
                  </a:cubicBezTo>
                  <a:lnTo>
                    <a:pt x="2316" y="4502"/>
                  </a:lnTo>
                  <a:cubicBezTo>
                    <a:pt x="2465" y="4613"/>
                    <a:pt x="2480" y="4824"/>
                    <a:pt x="2350" y="4954"/>
                  </a:cubicBezTo>
                  <a:cubicBezTo>
                    <a:pt x="2291" y="5013"/>
                    <a:pt x="2214" y="5042"/>
                    <a:pt x="2138" y="5042"/>
                  </a:cubicBezTo>
                  <a:cubicBezTo>
                    <a:pt x="2048" y="5042"/>
                    <a:pt x="1958" y="5001"/>
                    <a:pt x="1898" y="4920"/>
                  </a:cubicBezTo>
                  <a:lnTo>
                    <a:pt x="510" y="3537"/>
                  </a:lnTo>
                  <a:cubicBezTo>
                    <a:pt x="327" y="3344"/>
                    <a:pt x="457" y="3032"/>
                    <a:pt x="721" y="3027"/>
                  </a:cubicBezTo>
                  <a:cubicBezTo>
                    <a:pt x="732" y="3027"/>
                    <a:pt x="742" y="3027"/>
                    <a:pt x="751" y="3027"/>
                  </a:cubicBezTo>
                  <a:close/>
                  <a:moveTo>
                    <a:pt x="717" y="1"/>
                  </a:moveTo>
                  <a:cubicBezTo>
                    <a:pt x="327" y="1"/>
                    <a:pt x="6" y="318"/>
                    <a:pt x="6" y="712"/>
                  </a:cubicBezTo>
                  <a:lnTo>
                    <a:pt x="6" y="3306"/>
                  </a:lnTo>
                  <a:cubicBezTo>
                    <a:pt x="1" y="3498"/>
                    <a:pt x="78" y="3685"/>
                    <a:pt x="217" y="3820"/>
                  </a:cubicBezTo>
                  <a:cubicBezTo>
                    <a:pt x="1629" y="5204"/>
                    <a:pt x="1610" y="5285"/>
                    <a:pt x="1865" y="5376"/>
                  </a:cubicBezTo>
                  <a:cubicBezTo>
                    <a:pt x="1953" y="5408"/>
                    <a:pt x="2038" y="5423"/>
                    <a:pt x="2120" y="5423"/>
                  </a:cubicBezTo>
                  <a:cubicBezTo>
                    <a:pt x="2703" y="5423"/>
                    <a:pt x="3081" y="4681"/>
                    <a:pt x="2609" y="4209"/>
                  </a:cubicBezTo>
                  <a:lnTo>
                    <a:pt x="1428" y="3027"/>
                  </a:lnTo>
                  <a:lnTo>
                    <a:pt x="1428" y="712"/>
                  </a:lnTo>
                  <a:cubicBezTo>
                    <a:pt x="1428" y="318"/>
                    <a:pt x="1110" y="1"/>
                    <a:pt x="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2955968" y="209117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2956119" y="2091442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2725211" y="1841138"/>
              <a:ext cx="111061" cy="103327"/>
            </a:xfrm>
            <a:custGeom>
              <a:avLst/>
              <a:gdLst/>
              <a:ahLst/>
              <a:cxnLst/>
              <a:rect l="l" t="t" r="r" b="b"/>
              <a:pathLst>
                <a:path w="3676" h="3420" extrusionOk="0">
                  <a:moveTo>
                    <a:pt x="1922" y="0"/>
                  </a:moveTo>
                  <a:cubicBezTo>
                    <a:pt x="1474" y="0"/>
                    <a:pt x="1026" y="170"/>
                    <a:pt x="682" y="508"/>
                  </a:cubicBezTo>
                  <a:cubicBezTo>
                    <a:pt x="668" y="527"/>
                    <a:pt x="649" y="547"/>
                    <a:pt x="634" y="561"/>
                  </a:cubicBezTo>
                  <a:cubicBezTo>
                    <a:pt x="0" y="1253"/>
                    <a:pt x="24" y="2319"/>
                    <a:pt x="682" y="2987"/>
                  </a:cubicBezTo>
                  <a:lnTo>
                    <a:pt x="860" y="3160"/>
                  </a:lnTo>
                  <a:cubicBezTo>
                    <a:pt x="1031" y="3333"/>
                    <a:pt x="1255" y="3419"/>
                    <a:pt x="1480" y="3419"/>
                  </a:cubicBezTo>
                  <a:cubicBezTo>
                    <a:pt x="1706" y="3419"/>
                    <a:pt x="1931" y="3333"/>
                    <a:pt x="2104" y="3160"/>
                  </a:cubicBezTo>
                  <a:lnTo>
                    <a:pt x="3334" y="1930"/>
                  </a:lnTo>
                  <a:cubicBezTo>
                    <a:pt x="3675" y="1589"/>
                    <a:pt x="3675" y="1032"/>
                    <a:pt x="3334" y="686"/>
                  </a:cubicBezTo>
                  <a:lnTo>
                    <a:pt x="3161" y="508"/>
                  </a:lnTo>
                  <a:cubicBezTo>
                    <a:pt x="2818" y="170"/>
                    <a:pt x="2370" y="0"/>
                    <a:pt x="1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2718534" y="1784068"/>
              <a:ext cx="404243" cy="418171"/>
            </a:xfrm>
            <a:custGeom>
              <a:avLst/>
              <a:gdLst/>
              <a:ahLst/>
              <a:cxnLst/>
              <a:rect l="l" t="t" r="r" b="b"/>
              <a:pathLst>
                <a:path w="13380" h="13841" extrusionOk="0">
                  <a:moveTo>
                    <a:pt x="7634" y="413"/>
                  </a:moveTo>
                  <a:cubicBezTo>
                    <a:pt x="8316" y="413"/>
                    <a:pt x="8950" y="773"/>
                    <a:pt x="9301" y="1360"/>
                  </a:cubicBezTo>
                  <a:cubicBezTo>
                    <a:pt x="9421" y="1508"/>
                    <a:pt x="9546" y="1950"/>
                    <a:pt x="10074" y="2123"/>
                  </a:cubicBezTo>
                  <a:cubicBezTo>
                    <a:pt x="9930" y="2248"/>
                    <a:pt x="9796" y="2383"/>
                    <a:pt x="9671" y="2527"/>
                  </a:cubicBezTo>
                  <a:cubicBezTo>
                    <a:pt x="9113" y="2239"/>
                    <a:pt x="8960" y="1782"/>
                    <a:pt x="8849" y="1629"/>
                  </a:cubicBezTo>
                  <a:cubicBezTo>
                    <a:pt x="8595" y="1201"/>
                    <a:pt x="8133" y="942"/>
                    <a:pt x="7634" y="942"/>
                  </a:cubicBezTo>
                  <a:lnTo>
                    <a:pt x="5674" y="942"/>
                  </a:lnTo>
                  <a:cubicBezTo>
                    <a:pt x="5174" y="942"/>
                    <a:pt x="4713" y="1201"/>
                    <a:pt x="4458" y="1629"/>
                  </a:cubicBezTo>
                  <a:cubicBezTo>
                    <a:pt x="4338" y="1797"/>
                    <a:pt x="4208" y="2181"/>
                    <a:pt x="3738" y="2469"/>
                  </a:cubicBezTo>
                  <a:cubicBezTo>
                    <a:pt x="3723" y="2455"/>
                    <a:pt x="3714" y="2445"/>
                    <a:pt x="3699" y="2431"/>
                  </a:cubicBezTo>
                  <a:lnTo>
                    <a:pt x="3526" y="2258"/>
                  </a:lnTo>
                  <a:cubicBezTo>
                    <a:pt x="3464" y="2195"/>
                    <a:pt x="3401" y="2138"/>
                    <a:pt x="3334" y="2090"/>
                  </a:cubicBezTo>
                  <a:cubicBezTo>
                    <a:pt x="3776" y="1888"/>
                    <a:pt x="3882" y="1523"/>
                    <a:pt x="4007" y="1360"/>
                  </a:cubicBezTo>
                  <a:cubicBezTo>
                    <a:pt x="4357" y="773"/>
                    <a:pt x="4987" y="413"/>
                    <a:pt x="5674" y="413"/>
                  </a:cubicBezTo>
                  <a:close/>
                  <a:moveTo>
                    <a:pt x="3219" y="4444"/>
                  </a:moveTo>
                  <a:lnTo>
                    <a:pt x="3469" y="4694"/>
                  </a:lnTo>
                  <a:cubicBezTo>
                    <a:pt x="3349" y="4804"/>
                    <a:pt x="3228" y="4924"/>
                    <a:pt x="3118" y="5049"/>
                  </a:cubicBezTo>
                  <a:lnTo>
                    <a:pt x="2868" y="4799"/>
                  </a:lnTo>
                  <a:lnTo>
                    <a:pt x="3219" y="4444"/>
                  </a:lnTo>
                  <a:close/>
                  <a:moveTo>
                    <a:pt x="10233" y="4444"/>
                  </a:moveTo>
                  <a:lnTo>
                    <a:pt x="10588" y="4794"/>
                  </a:lnTo>
                  <a:lnTo>
                    <a:pt x="10338" y="5049"/>
                  </a:lnTo>
                  <a:cubicBezTo>
                    <a:pt x="10228" y="4924"/>
                    <a:pt x="10108" y="4804"/>
                    <a:pt x="9988" y="4694"/>
                  </a:cubicBezTo>
                  <a:lnTo>
                    <a:pt x="10233" y="4444"/>
                  </a:lnTo>
                  <a:close/>
                  <a:moveTo>
                    <a:pt x="2143" y="2095"/>
                  </a:moveTo>
                  <a:cubicBezTo>
                    <a:pt x="2959" y="2095"/>
                    <a:pt x="3344" y="2681"/>
                    <a:pt x="3411" y="2719"/>
                  </a:cubicBezTo>
                  <a:cubicBezTo>
                    <a:pt x="3603" y="2916"/>
                    <a:pt x="3661" y="3204"/>
                    <a:pt x="3555" y="3459"/>
                  </a:cubicBezTo>
                  <a:cubicBezTo>
                    <a:pt x="3488" y="3627"/>
                    <a:pt x="3536" y="3545"/>
                    <a:pt x="2181" y="4905"/>
                  </a:cubicBezTo>
                  <a:cubicBezTo>
                    <a:pt x="2049" y="5037"/>
                    <a:pt x="1876" y="5103"/>
                    <a:pt x="1703" y="5103"/>
                  </a:cubicBezTo>
                  <a:cubicBezTo>
                    <a:pt x="1530" y="5103"/>
                    <a:pt x="1357" y="5037"/>
                    <a:pt x="1225" y="4905"/>
                  </a:cubicBezTo>
                  <a:lnTo>
                    <a:pt x="1052" y="4732"/>
                  </a:lnTo>
                  <a:cubicBezTo>
                    <a:pt x="96" y="3776"/>
                    <a:pt x="745" y="2095"/>
                    <a:pt x="2143" y="2095"/>
                  </a:cubicBezTo>
                  <a:close/>
                  <a:moveTo>
                    <a:pt x="7634" y="1355"/>
                  </a:moveTo>
                  <a:cubicBezTo>
                    <a:pt x="7989" y="1355"/>
                    <a:pt x="8316" y="1537"/>
                    <a:pt x="8498" y="1840"/>
                  </a:cubicBezTo>
                  <a:cubicBezTo>
                    <a:pt x="8609" y="1994"/>
                    <a:pt x="8806" y="2541"/>
                    <a:pt x="9483" y="2892"/>
                  </a:cubicBezTo>
                  <a:cubicBezTo>
                    <a:pt x="9373" y="3272"/>
                    <a:pt x="9474" y="3685"/>
                    <a:pt x="9757" y="3963"/>
                  </a:cubicBezTo>
                  <a:lnTo>
                    <a:pt x="9945" y="4155"/>
                  </a:lnTo>
                  <a:lnTo>
                    <a:pt x="9671" y="4429"/>
                  </a:lnTo>
                  <a:cubicBezTo>
                    <a:pt x="8812" y="3771"/>
                    <a:pt x="7775" y="3430"/>
                    <a:pt x="6727" y="3430"/>
                  </a:cubicBezTo>
                  <a:cubicBezTo>
                    <a:pt x="6123" y="3430"/>
                    <a:pt x="5514" y="3544"/>
                    <a:pt x="4934" y="3776"/>
                  </a:cubicBezTo>
                  <a:cubicBezTo>
                    <a:pt x="4709" y="3865"/>
                    <a:pt x="4803" y="4172"/>
                    <a:pt x="5004" y="4172"/>
                  </a:cubicBezTo>
                  <a:cubicBezTo>
                    <a:pt x="5030" y="4172"/>
                    <a:pt x="5058" y="4167"/>
                    <a:pt x="5088" y="4155"/>
                  </a:cubicBezTo>
                  <a:cubicBezTo>
                    <a:pt x="5630" y="3939"/>
                    <a:pt x="6182" y="3839"/>
                    <a:pt x="6722" y="3839"/>
                  </a:cubicBezTo>
                  <a:cubicBezTo>
                    <a:pt x="9050" y="3839"/>
                    <a:pt x="11146" y="5709"/>
                    <a:pt x="11146" y="8263"/>
                  </a:cubicBezTo>
                  <a:cubicBezTo>
                    <a:pt x="11146" y="10813"/>
                    <a:pt x="9054" y="12685"/>
                    <a:pt x="6729" y="12685"/>
                  </a:cubicBezTo>
                  <a:cubicBezTo>
                    <a:pt x="6175" y="12685"/>
                    <a:pt x="5609" y="12579"/>
                    <a:pt x="5054" y="12351"/>
                  </a:cubicBezTo>
                  <a:cubicBezTo>
                    <a:pt x="1768" y="11011"/>
                    <a:pt x="1297" y="6442"/>
                    <a:pt x="4381" y="4511"/>
                  </a:cubicBezTo>
                  <a:cubicBezTo>
                    <a:pt x="4564" y="4385"/>
                    <a:pt x="4445" y="4132"/>
                    <a:pt x="4267" y="4132"/>
                  </a:cubicBezTo>
                  <a:cubicBezTo>
                    <a:pt x="4235" y="4132"/>
                    <a:pt x="4200" y="4141"/>
                    <a:pt x="4165" y="4160"/>
                  </a:cubicBezTo>
                  <a:cubicBezTo>
                    <a:pt x="4036" y="4247"/>
                    <a:pt x="3906" y="4333"/>
                    <a:pt x="3781" y="4429"/>
                  </a:cubicBezTo>
                  <a:lnTo>
                    <a:pt x="3507" y="4155"/>
                  </a:lnTo>
                  <a:cubicBezTo>
                    <a:pt x="3598" y="4040"/>
                    <a:pt x="4016" y="3786"/>
                    <a:pt x="4016" y="3195"/>
                  </a:cubicBezTo>
                  <a:cubicBezTo>
                    <a:pt x="4016" y="3070"/>
                    <a:pt x="3992" y="2945"/>
                    <a:pt x="3954" y="2825"/>
                  </a:cubicBezTo>
                  <a:cubicBezTo>
                    <a:pt x="4526" y="2474"/>
                    <a:pt x="4698" y="1998"/>
                    <a:pt x="4814" y="1840"/>
                  </a:cubicBezTo>
                  <a:cubicBezTo>
                    <a:pt x="4992" y="1537"/>
                    <a:pt x="5318" y="1355"/>
                    <a:pt x="5674" y="1355"/>
                  </a:cubicBezTo>
                  <a:close/>
                  <a:moveTo>
                    <a:pt x="3449" y="11813"/>
                  </a:moveTo>
                  <a:cubicBezTo>
                    <a:pt x="3728" y="12068"/>
                    <a:pt x="4031" y="12289"/>
                    <a:pt x="4357" y="12471"/>
                  </a:cubicBezTo>
                  <a:lnTo>
                    <a:pt x="3560" y="13269"/>
                  </a:lnTo>
                  <a:cubicBezTo>
                    <a:pt x="3453" y="13367"/>
                    <a:pt x="3318" y="13415"/>
                    <a:pt x="3184" y="13415"/>
                  </a:cubicBezTo>
                  <a:cubicBezTo>
                    <a:pt x="3042" y="13415"/>
                    <a:pt x="2900" y="13361"/>
                    <a:pt x="2791" y="13254"/>
                  </a:cubicBezTo>
                  <a:cubicBezTo>
                    <a:pt x="2585" y="13043"/>
                    <a:pt x="2575" y="12707"/>
                    <a:pt x="2777" y="12486"/>
                  </a:cubicBezTo>
                  <a:lnTo>
                    <a:pt x="3449" y="11813"/>
                  </a:lnTo>
                  <a:close/>
                  <a:moveTo>
                    <a:pt x="10007" y="11808"/>
                  </a:moveTo>
                  <a:lnTo>
                    <a:pt x="10680" y="12486"/>
                  </a:lnTo>
                  <a:cubicBezTo>
                    <a:pt x="10910" y="12702"/>
                    <a:pt x="10920" y="13062"/>
                    <a:pt x="10694" y="13283"/>
                  </a:cubicBezTo>
                  <a:cubicBezTo>
                    <a:pt x="10586" y="13391"/>
                    <a:pt x="10444" y="13445"/>
                    <a:pt x="10303" y="13445"/>
                  </a:cubicBezTo>
                  <a:cubicBezTo>
                    <a:pt x="10156" y="13445"/>
                    <a:pt x="10009" y="13386"/>
                    <a:pt x="9901" y="13269"/>
                  </a:cubicBezTo>
                  <a:lnTo>
                    <a:pt x="9104" y="12471"/>
                  </a:lnTo>
                  <a:cubicBezTo>
                    <a:pt x="9430" y="12284"/>
                    <a:pt x="9733" y="12063"/>
                    <a:pt x="10007" y="11808"/>
                  </a:cubicBezTo>
                  <a:close/>
                  <a:moveTo>
                    <a:pt x="5674" y="0"/>
                  </a:moveTo>
                  <a:cubicBezTo>
                    <a:pt x="4843" y="0"/>
                    <a:pt x="4079" y="437"/>
                    <a:pt x="3651" y="1148"/>
                  </a:cubicBezTo>
                  <a:lnTo>
                    <a:pt x="3478" y="1432"/>
                  </a:lnTo>
                  <a:cubicBezTo>
                    <a:pt x="3296" y="1742"/>
                    <a:pt x="2998" y="1774"/>
                    <a:pt x="2837" y="1774"/>
                  </a:cubicBezTo>
                  <a:cubicBezTo>
                    <a:pt x="2794" y="1774"/>
                    <a:pt x="2761" y="1772"/>
                    <a:pt x="2742" y="1772"/>
                  </a:cubicBezTo>
                  <a:cubicBezTo>
                    <a:pt x="2736" y="1772"/>
                    <a:pt x="2732" y="1772"/>
                    <a:pt x="2729" y="1773"/>
                  </a:cubicBezTo>
                  <a:cubicBezTo>
                    <a:pt x="2533" y="1710"/>
                    <a:pt x="2334" y="1680"/>
                    <a:pt x="2137" y="1680"/>
                  </a:cubicBezTo>
                  <a:cubicBezTo>
                    <a:pt x="1469" y="1680"/>
                    <a:pt x="830" y="2026"/>
                    <a:pt x="466" y="2623"/>
                  </a:cubicBezTo>
                  <a:cubicBezTo>
                    <a:pt x="0" y="3392"/>
                    <a:pt x="120" y="4381"/>
                    <a:pt x="759" y="5020"/>
                  </a:cubicBezTo>
                  <a:cubicBezTo>
                    <a:pt x="855" y="5092"/>
                    <a:pt x="1119" y="5515"/>
                    <a:pt x="1701" y="5515"/>
                  </a:cubicBezTo>
                  <a:cubicBezTo>
                    <a:pt x="2253" y="5515"/>
                    <a:pt x="2522" y="5126"/>
                    <a:pt x="2575" y="5087"/>
                  </a:cubicBezTo>
                  <a:lnTo>
                    <a:pt x="2859" y="5371"/>
                  </a:lnTo>
                  <a:cubicBezTo>
                    <a:pt x="1403" y="7321"/>
                    <a:pt x="1682" y="9973"/>
                    <a:pt x="3161" y="11520"/>
                  </a:cubicBezTo>
                  <a:lnTo>
                    <a:pt x="2484" y="12197"/>
                  </a:lnTo>
                  <a:cubicBezTo>
                    <a:pt x="1883" y="12798"/>
                    <a:pt x="2306" y="13840"/>
                    <a:pt x="3166" y="13840"/>
                  </a:cubicBezTo>
                  <a:cubicBezTo>
                    <a:pt x="3421" y="13840"/>
                    <a:pt x="3666" y="13739"/>
                    <a:pt x="3848" y="13557"/>
                  </a:cubicBezTo>
                  <a:lnTo>
                    <a:pt x="4742" y="12663"/>
                  </a:lnTo>
                  <a:cubicBezTo>
                    <a:pt x="5373" y="12949"/>
                    <a:pt x="6051" y="13092"/>
                    <a:pt x="6728" y="13092"/>
                  </a:cubicBezTo>
                  <a:cubicBezTo>
                    <a:pt x="7406" y="13092"/>
                    <a:pt x="8083" y="12949"/>
                    <a:pt x="8715" y="12663"/>
                  </a:cubicBezTo>
                  <a:lnTo>
                    <a:pt x="9603" y="13557"/>
                  </a:lnTo>
                  <a:cubicBezTo>
                    <a:pt x="9786" y="13739"/>
                    <a:pt x="10031" y="13840"/>
                    <a:pt x="10286" y="13840"/>
                  </a:cubicBezTo>
                  <a:cubicBezTo>
                    <a:pt x="11141" y="13840"/>
                    <a:pt x="11578" y="12803"/>
                    <a:pt x="10968" y="12193"/>
                  </a:cubicBezTo>
                  <a:lnTo>
                    <a:pt x="10295" y="11520"/>
                  </a:lnTo>
                  <a:cubicBezTo>
                    <a:pt x="11857" y="9805"/>
                    <a:pt x="11981" y="7225"/>
                    <a:pt x="10593" y="5366"/>
                  </a:cubicBezTo>
                  <a:lnTo>
                    <a:pt x="10872" y="5087"/>
                  </a:lnTo>
                  <a:cubicBezTo>
                    <a:pt x="10934" y="5131"/>
                    <a:pt x="11189" y="5510"/>
                    <a:pt x="11751" y="5510"/>
                  </a:cubicBezTo>
                  <a:cubicBezTo>
                    <a:pt x="12039" y="5510"/>
                    <a:pt x="12313" y="5400"/>
                    <a:pt x="12519" y="5193"/>
                  </a:cubicBezTo>
                  <a:cubicBezTo>
                    <a:pt x="12568" y="5126"/>
                    <a:pt x="13379" y="4540"/>
                    <a:pt x="13255" y="3425"/>
                  </a:cubicBezTo>
                  <a:cubicBezTo>
                    <a:pt x="13241" y="3299"/>
                    <a:pt x="13147" y="3240"/>
                    <a:pt x="13053" y="3240"/>
                  </a:cubicBezTo>
                  <a:cubicBezTo>
                    <a:pt x="12942" y="3240"/>
                    <a:pt x="12831" y="3321"/>
                    <a:pt x="12846" y="3469"/>
                  </a:cubicBezTo>
                  <a:cubicBezTo>
                    <a:pt x="12947" y="4367"/>
                    <a:pt x="12284" y="4823"/>
                    <a:pt x="12231" y="4905"/>
                  </a:cubicBezTo>
                  <a:cubicBezTo>
                    <a:pt x="12099" y="5035"/>
                    <a:pt x="11926" y="5099"/>
                    <a:pt x="11753" y="5099"/>
                  </a:cubicBezTo>
                  <a:cubicBezTo>
                    <a:pt x="11580" y="5099"/>
                    <a:pt x="11407" y="5035"/>
                    <a:pt x="11275" y="4905"/>
                  </a:cubicBezTo>
                  <a:lnTo>
                    <a:pt x="10045" y="3675"/>
                  </a:lnTo>
                  <a:cubicBezTo>
                    <a:pt x="9781" y="3411"/>
                    <a:pt x="9781" y="2983"/>
                    <a:pt x="10045" y="2719"/>
                  </a:cubicBezTo>
                  <a:cubicBezTo>
                    <a:pt x="10137" y="2657"/>
                    <a:pt x="10511" y="2095"/>
                    <a:pt x="11314" y="2095"/>
                  </a:cubicBezTo>
                  <a:cubicBezTo>
                    <a:pt x="11833" y="2095"/>
                    <a:pt x="12323" y="2354"/>
                    <a:pt x="12606" y="2791"/>
                  </a:cubicBezTo>
                  <a:cubicBezTo>
                    <a:pt x="12650" y="2859"/>
                    <a:pt x="12711" y="2888"/>
                    <a:pt x="12772" y="2888"/>
                  </a:cubicBezTo>
                  <a:cubicBezTo>
                    <a:pt x="12916" y="2888"/>
                    <a:pt x="13057" y="2728"/>
                    <a:pt x="12952" y="2565"/>
                  </a:cubicBezTo>
                  <a:cubicBezTo>
                    <a:pt x="12583" y="2005"/>
                    <a:pt x="11962" y="1682"/>
                    <a:pt x="11315" y="1682"/>
                  </a:cubicBezTo>
                  <a:cubicBezTo>
                    <a:pt x="11120" y="1682"/>
                    <a:pt x="10922" y="1711"/>
                    <a:pt x="10728" y="1773"/>
                  </a:cubicBezTo>
                  <a:lnTo>
                    <a:pt x="10425" y="1773"/>
                  </a:lnTo>
                  <a:cubicBezTo>
                    <a:pt x="10180" y="1773"/>
                    <a:pt x="9949" y="1643"/>
                    <a:pt x="9824" y="1432"/>
                  </a:cubicBezTo>
                  <a:lnTo>
                    <a:pt x="9651" y="1148"/>
                  </a:lnTo>
                  <a:cubicBezTo>
                    <a:pt x="9229" y="437"/>
                    <a:pt x="8460" y="5"/>
                    <a:pt x="7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1" name="Google Shape;1091;p38">
            <a:hlinkClick r:id="" action="ppaction://noaction"/>
          </p:cNvPr>
          <p:cNvSpPr/>
          <p:nvPr/>
        </p:nvSpPr>
        <p:spPr>
          <a:xfrm>
            <a:off x="4855177" y="1626085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300" dirty="0">
                <a:solidFill>
                  <a:schemeClr val="dk1"/>
                </a:solidFill>
                <a:latin typeface="Inconsolata"/>
                <a:ea typeface="Inconsolata"/>
                <a:sym typeface="Coiny"/>
              </a:rPr>
              <a:t>Fotón </a:t>
            </a:r>
            <a:r>
              <a:rPr lang="sk-SK" sz="1300" dirty="0" err="1">
                <a:solidFill>
                  <a:schemeClr val="dk1"/>
                </a:solidFill>
                <a:latin typeface="Inconsolata"/>
                <a:ea typeface="Inconsolata"/>
                <a:sym typeface="Coiny"/>
              </a:rPr>
              <a:t>interagije</a:t>
            </a:r>
            <a:r>
              <a:rPr lang="sk-SK" sz="1300" dirty="0">
                <a:solidFill>
                  <a:schemeClr val="dk1"/>
                </a:solidFill>
                <a:latin typeface="Inconsolata"/>
                <a:ea typeface="Inconsolata"/>
                <a:sym typeface="Coiny"/>
              </a:rPr>
              <a:t> s prostredím, nastáva </a:t>
            </a:r>
            <a:r>
              <a:rPr lang="sk-SK" sz="1300" dirty="0" err="1">
                <a:solidFill>
                  <a:schemeClr val="dk1"/>
                </a:solidFill>
                <a:latin typeface="Inconsolata"/>
                <a:ea typeface="Inconsolata"/>
                <a:sym typeface="Coiny"/>
              </a:rPr>
              <a:t>Comptonov</a:t>
            </a:r>
            <a:r>
              <a:rPr lang="sk-SK" sz="1300" dirty="0">
                <a:solidFill>
                  <a:schemeClr val="dk1"/>
                </a:solidFill>
                <a:latin typeface="Inconsolata"/>
                <a:ea typeface="Inconsolata"/>
                <a:sym typeface="Coiny"/>
              </a:rPr>
              <a:t> rozptyl</a:t>
            </a:r>
            <a:endParaRPr lang="sk-SK" sz="1300" dirty="0">
              <a:solidFill>
                <a:schemeClr val="dk1"/>
              </a:solidFill>
              <a:latin typeface="Inconsolata"/>
              <a:ea typeface="Inconsolata"/>
            </a:endParaRPr>
          </a:p>
        </p:txBody>
      </p:sp>
      <p:sp>
        <p:nvSpPr>
          <p:cNvPr id="1092" name="Google Shape;1092;p38">
            <a:hlinkClick r:id="" action="ppaction://noaction"/>
          </p:cNvPr>
          <p:cNvSpPr/>
          <p:nvPr/>
        </p:nvSpPr>
        <p:spPr>
          <a:xfrm>
            <a:off x="5001694" y="1690989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3" name="Google Shape;1093;p38">
            <a:hlinkClick r:id="" action="ppaction://noaction"/>
          </p:cNvPr>
          <p:cNvSpPr/>
          <p:nvPr/>
        </p:nvSpPr>
        <p:spPr>
          <a:xfrm>
            <a:off x="4855175" y="2875360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3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Pri prechode elektrickým poľom sa fotón zmení na dvojicu elektrón-pozitrón</a:t>
            </a:r>
            <a:endParaRPr sz="1300" dirty="0">
              <a:solidFill>
                <a:schemeClr val="dk1"/>
              </a:solidFill>
            </a:endParaRPr>
          </a:p>
        </p:txBody>
      </p:sp>
      <p:sp>
        <p:nvSpPr>
          <p:cNvPr id="1094" name="Google Shape;1094;p38">
            <a:hlinkClick r:id="" action="ppaction://noaction"/>
          </p:cNvPr>
          <p:cNvSpPr/>
          <p:nvPr/>
        </p:nvSpPr>
        <p:spPr>
          <a:xfrm>
            <a:off x="4999166" y="2973205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5" name="Google Shape;1095;p38">
            <a:hlinkClick r:id="" action="ppaction://noaction"/>
          </p:cNvPr>
          <p:cNvSpPr/>
          <p:nvPr/>
        </p:nvSpPr>
        <p:spPr>
          <a:xfrm>
            <a:off x="4855177" y="2256110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sym typeface="Inconsolata"/>
              </a:rPr>
              <a:t>Pozorujeme nabité častice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96" name="Google Shape;1096;p38">
            <a:hlinkClick r:id="" action="ppaction://noaction"/>
          </p:cNvPr>
          <p:cNvSpPr/>
          <p:nvPr/>
        </p:nvSpPr>
        <p:spPr>
          <a:xfrm>
            <a:off x="5001694" y="2326010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7" name="Google Shape;1093;p38">
            <a:hlinkClick r:id="" action="ppaction://noaction"/>
            <a:extLst>
              <a:ext uri="{FF2B5EF4-FFF2-40B4-BE49-F238E27FC236}">
                <a16:creationId xmlns:a16="http://schemas.microsoft.com/office/drawing/2014/main" id="{C4219020-75BB-7098-6BAE-20204AD54FC1}"/>
              </a:ext>
            </a:extLst>
          </p:cNvPr>
          <p:cNvSpPr/>
          <p:nvPr/>
        </p:nvSpPr>
        <p:spPr>
          <a:xfrm>
            <a:off x="4855175" y="3505385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solidFill>
                  <a:schemeClr val="dk1"/>
                </a:solidFill>
                <a:latin typeface="Inconsolata"/>
                <a:ea typeface="Inconsolata"/>
                <a:sym typeface="Inconsolata"/>
              </a:rPr>
              <a:t>Fotón interaguje s prostredím, nastáva </a:t>
            </a:r>
            <a:r>
              <a:rPr lang="sk-SK" dirty="0" err="1">
                <a:solidFill>
                  <a:schemeClr val="dk1"/>
                </a:solidFill>
                <a:latin typeface="Inconsolata"/>
                <a:ea typeface="Inconsolata"/>
                <a:sym typeface="Inconsolata"/>
              </a:rPr>
              <a:t>fotoefekt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9" name="Google Shape;1094;p38">
            <a:hlinkClick r:id="" action="ppaction://noaction"/>
            <a:extLst>
              <a:ext uri="{FF2B5EF4-FFF2-40B4-BE49-F238E27FC236}">
                <a16:creationId xmlns:a16="http://schemas.microsoft.com/office/drawing/2014/main" id="{9255ED5F-A8EB-DBAA-4ABF-7A476E0AE247}"/>
              </a:ext>
            </a:extLst>
          </p:cNvPr>
          <p:cNvSpPr/>
          <p:nvPr/>
        </p:nvSpPr>
        <p:spPr>
          <a:xfrm>
            <a:off x="4959597" y="3575285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D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14774518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38"/>
          <p:cNvSpPr/>
          <p:nvPr/>
        </p:nvSpPr>
        <p:spPr>
          <a:xfrm>
            <a:off x="986125" y="1880525"/>
            <a:ext cx="3302700" cy="2123400"/>
          </a:xfrm>
          <a:prstGeom prst="roundRect">
            <a:avLst>
              <a:gd name="adj" fmla="val 12107"/>
            </a:avLst>
          </a:prstGeom>
          <a:solidFill>
            <a:schemeClr val="accen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411475" rIns="2743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200" b="1" dirty="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Detektor, ktorý môže detegovať prítomnosť iba nabitých častíc</a:t>
            </a:r>
            <a:endParaRPr sz="2200" b="1" dirty="0"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073" name="Google Shape;1073;p38"/>
          <p:cNvSpPr/>
          <p:nvPr/>
        </p:nvSpPr>
        <p:spPr>
          <a:xfrm>
            <a:off x="2311525" y="1554587"/>
            <a:ext cx="651900" cy="6519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4" name="Google Shape;1074;p38"/>
          <p:cNvGrpSpPr/>
          <p:nvPr/>
        </p:nvGrpSpPr>
        <p:grpSpPr>
          <a:xfrm>
            <a:off x="2435354" y="1671452"/>
            <a:ext cx="404243" cy="418171"/>
            <a:chOff x="2718534" y="1784068"/>
            <a:chExt cx="404243" cy="418171"/>
          </a:xfrm>
        </p:grpSpPr>
        <p:sp>
          <p:nvSpPr>
            <p:cNvPr id="1075" name="Google Shape;1075;p38"/>
            <p:cNvSpPr/>
            <p:nvPr/>
          </p:nvSpPr>
          <p:spPr>
            <a:xfrm>
              <a:off x="2773671" y="1790292"/>
              <a:ext cx="296256" cy="81904"/>
            </a:xfrm>
            <a:custGeom>
              <a:avLst/>
              <a:gdLst/>
              <a:ahLst/>
              <a:cxnLst/>
              <a:rect l="l" t="t" r="r" b="b"/>
              <a:pathLst>
                <a:path w="9806" h="2711" extrusionOk="0">
                  <a:moveTo>
                    <a:pt x="3849" y="1"/>
                  </a:moveTo>
                  <a:cubicBezTo>
                    <a:pt x="3090" y="1"/>
                    <a:pt x="2393" y="399"/>
                    <a:pt x="2004" y="1048"/>
                  </a:cubicBezTo>
                  <a:lnTo>
                    <a:pt x="1831" y="1331"/>
                  </a:lnTo>
                  <a:cubicBezTo>
                    <a:pt x="1668" y="1605"/>
                    <a:pt x="1375" y="1768"/>
                    <a:pt x="1058" y="1773"/>
                  </a:cubicBezTo>
                  <a:lnTo>
                    <a:pt x="471" y="1773"/>
                  </a:lnTo>
                  <a:cubicBezTo>
                    <a:pt x="212" y="1773"/>
                    <a:pt x="1" y="1980"/>
                    <a:pt x="1" y="2239"/>
                  </a:cubicBezTo>
                  <a:cubicBezTo>
                    <a:pt x="1" y="2499"/>
                    <a:pt x="212" y="2710"/>
                    <a:pt x="471" y="2710"/>
                  </a:cubicBezTo>
                  <a:lnTo>
                    <a:pt x="1058" y="2710"/>
                  </a:lnTo>
                  <a:cubicBezTo>
                    <a:pt x="1706" y="2710"/>
                    <a:pt x="2307" y="2369"/>
                    <a:pt x="2638" y="1816"/>
                  </a:cubicBezTo>
                  <a:lnTo>
                    <a:pt x="2811" y="1528"/>
                  </a:lnTo>
                  <a:cubicBezTo>
                    <a:pt x="3027" y="1163"/>
                    <a:pt x="3421" y="942"/>
                    <a:pt x="3849" y="937"/>
                  </a:cubicBezTo>
                  <a:lnTo>
                    <a:pt x="5814" y="937"/>
                  </a:lnTo>
                  <a:cubicBezTo>
                    <a:pt x="6236" y="942"/>
                    <a:pt x="6630" y="1163"/>
                    <a:pt x="6851" y="1528"/>
                  </a:cubicBezTo>
                  <a:lnTo>
                    <a:pt x="7019" y="1816"/>
                  </a:lnTo>
                  <a:cubicBezTo>
                    <a:pt x="7356" y="2369"/>
                    <a:pt x="7951" y="2710"/>
                    <a:pt x="8600" y="2710"/>
                  </a:cubicBezTo>
                  <a:lnTo>
                    <a:pt x="9335" y="2710"/>
                  </a:lnTo>
                  <a:cubicBezTo>
                    <a:pt x="9594" y="2710"/>
                    <a:pt x="9806" y="2499"/>
                    <a:pt x="9806" y="2239"/>
                  </a:cubicBezTo>
                  <a:cubicBezTo>
                    <a:pt x="9806" y="1980"/>
                    <a:pt x="9594" y="1773"/>
                    <a:pt x="9335" y="1773"/>
                  </a:cubicBezTo>
                  <a:lnTo>
                    <a:pt x="8600" y="1773"/>
                  </a:lnTo>
                  <a:cubicBezTo>
                    <a:pt x="8283" y="1773"/>
                    <a:pt x="7990" y="1605"/>
                    <a:pt x="7826" y="1331"/>
                  </a:cubicBezTo>
                  <a:lnTo>
                    <a:pt x="7654" y="1048"/>
                  </a:lnTo>
                  <a:cubicBezTo>
                    <a:pt x="7264" y="399"/>
                    <a:pt x="6563" y="1"/>
                    <a:pt x="5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8"/>
            <p:cNvSpPr/>
            <p:nvPr/>
          </p:nvSpPr>
          <p:spPr>
            <a:xfrm>
              <a:off x="2776148" y="1890716"/>
              <a:ext cx="80001" cy="77221"/>
            </a:xfrm>
            <a:custGeom>
              <a:avLst/>
              <a:gdLst/>
              <a:ahLst/>
              <a:cxnLst/>
              <a:rect l="l" t="t" r="r" b="b"/>
              <a:pathLst>
                <a:path w="2648" h="2556" extrusionOk="0">
                  <a:moveTo>
                    <a:pt x="500" y="1"/>
                  </a:moveTo>
                  <a:cubicBezTo>
                    <a:pt x="383" y="1"/>
                    <a:pt x="267" y="44"/>
                    <a:pt x="178" y="131"/>
                  </a:cubicBezTo>
                  <a:cubicBezTo>
                    <a:pt x="0" y="308"/>
                    <a:pt x="0" y="597"/>
                    <a:pt x="178" y="774"/>
                  </a:cubicBezTo>
                  <a:lnTo>
                    <a:pt x="1826" y="2422"/>
                  </a:lnTo>
                  <a:cubicBezTo>
                    <a:pt x="1915" y="2511"/>
                    <a:pt x="2031" y="2555"/>
                    <a:pt x="2148" y="2555"/>
                  </a:cubicBezTo>
                  <a:cubicBezTo>
                    <a:pt x="2264" y="2555"/>
                    <a:pt x="2381" y="2511"/>
                    <a:pt x="2470" y="2422"/>
                  </a:cubicBezTo>
                  <a:cubicBezTo>
                    <a:pt x="2647" y="2244"/>
                    <a:pt x="2647" y="1961"/>
                    <a:pt x="2470" y="1783"/>
                  </a:cubicBezTo>
                  <a:lnTo>
                    <a:pt x="822" y="131"/>
                  </a:lnTo>
                  <a:cubicBezTo>
                    <a:pt x="733" y="44"/>
                    <a:pt x="616" y="1"/>
                    <a:pt x="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8"/>
            <p:cNvSpPr/>
            <p:nvPr/>
          </p:nvSpPr>
          <p:spPr>
            <a:xfrm>
              <a:off x="2987479" y="1890625"/>
              <a:ext cx="80001" cy="77312"/>
            </a:xfrm>
            <a:custGeom>
              <a:avLst/>
              <a:gdLst/>
              <a:ahLst/>
              <a:cxnLst/>
              <a:rect l="l" t="t" r="r" b="b"/>
              <a:pathLst>
                <a:path w="2648" h="2559" extrusionOk="0">
                  <a:moveTo>
                    <a:pt x="2150" y="1"/>
                  </a:moveTo>
                  <a:cubicBezTo>
                    <a:pt x="2032" y="1"/>
                    <a:pt x="1915" y="47"/>
                    <a:pt x="1826" y="138"/>
                  </a:cubicBezTo>
                  <a:lnTo>
                    <a:pt x="178" y="1786"/>
                  </a:lnTo>
                  <a:cubicBezTo>
                    <a:pt x="0" y="1964"/>
                    <a:pt x="0" y="2247"/>
                    <a:pt x="178" y="2425"/>
                  </a:cubicBezTo>
                  <a:cubicBezTo>
                    <a:pt x="267" y="2514"/>
                    <a:pt x="382" y="2558"/>
                    <a:pt x="498" y="2558"/>
                  </a:cubicBezTo>
                  <a:cubicBezTo>
                    <a:pt x="614" y="2558"/>
                    <a:pt x="730" y="2514"/>
                    <a:pt x="822" y="2425"/>
                  </a:cubicBezTo>
                  <a:lnTo>
                    <a:pt x="2469" y="777"/>
                  </a:lnTo>
                  <a:cubicBezTo>
                    <a:pt x="2647" y="600"/>
                    <a:pt x="2647" y="311"/>
                    <a:pt x="2469" y="134"/>
                  </a:cubicBezTo>
                  <a:cubicBezTo>
                    <a:pt x="2381" y="45"/>
                    <a:pt x="2265" y="1"/>
                    <a:pt x="2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8"/>
            <p:cNvSpPr/>
            <p:nvPr/>
          </p:nvSpPr>
          <p:spPr>
            <a:xfrm>
              <a:off x="2789048" y="2099358"/>
              <a:ext cx="101058" cy="9658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2514" y="1"/>
                  </a:moveTo>
                  <a:cubicBezTo>
                    <a:pt x="2320" y="1"/>
                    <a:pt x="2127" y="75"/>
                    <a:pt x="1980" y="224"/>
                  </a:cubicBezTo>
                  <a:lnTo>
                    <a:pt x="299" y="1906"/>
                  </a:lnTo>
                  <a:cubicBezTo>
                    <a:pt x="1" y="2199"/>
                    <a:pt x="1" y="2679"/>
                    <a:pt x="299" y="2977"/>
                  </a:cubicBezTo>
                  <a:cubicBezTo>
                    <a:pt x="445" y="3123"/>
                    <a:pt x="639" y="3197"/>
                    <a:pt x="833" y="3197"/>
                  </a:cubicBezTo>
                  <a:cubicBezTo>
                    <a:pt x="1027" y="3197"/>
                    <a:pt x="1221" y="3123"/>
                    <a:pt x="1370" y="2977"/>
                  </a:cubicBezTo>
                  <a:lnTo>
                    <a:pt x="3051" y="1295"/>
                  </a:lnTo>
                  <a:cubicBezTo>
                    <a:pt x="3345" y="998"/>
                    <a:pt x="3345" y="517"/>
                    <a:pt x="3051" y="224"/>
                  </a:cubicBezTo>
                  <a:cubicBezTo>
                    <a:pt x="2903" y="75"/>
                    <a:pt x="2708" y="1"/>
                    <a:pt x="2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8"/>
            <p:cNvSpPr/>
            <p:nvPr/>
          </p:nvSpPr>
          <p:spPr>
            <a:xfrm>
              <a:off x="2953491" y="2099358"/>
              <a:ext cx="101058" cy="9658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831" y="1"/>
                  </a:moveTo>
                  <a:cubicBezTo>
                    <a:pt x="637" y="1"/>
                    <a:pt x="443" y="75"/>
                    <a:pt x="294" y="224"/>
                  </a:cubicBezTo>
                  <a:cubicBezTo>
                    <a:pt x="1" y="517"/>
                    <a:pt x="1" y="998"/>
                    <a:pt x="294" y="1295"/>
                  </a:cubicBezTo>
                  <a:lnTo>
                    <a:pt x="1975" y="2977"/>
                  </a:lnTo>
                  <a:cubicBezTo>
                    <a:pt x="2124" y="3123"/>
                    <a:pt x="2319" y="3197"/>
                    <a:pt x="2513" y="3197"/>
                  </a:cubicBezTo>
                  <a:cubicBezTo>
                    <a:pt x="2707" y="3197"/>
                    <a:pt x="2900" y="3123"/>
                    <a:pt x="3047" y="2977"/>
                  </a:cubicBezTo>
                  <a:cubicBezTo>
                    <a:pt x="3345" y="2679"/>
                    <a:pt x="3345" y="2199"/>
                    <a:pt x="3047" y="1906"/>
                  </a:cubicBezTo>
                  <a:lnTo>
                    <a:pt x="1365" y="224"/>
                  </a:lnTo>
                  <a:cubicBezTo>
                    <a:pt x="1219" y="75"/>
                    <a:pt x="1025" y="1"/>
                    <a:pt x="8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8"/>
            <p:cNvSpPr/>
            <p:nvPr/>
          </p:nvSpPr>
          <p:spPr>
            <a:xfrm>
              <a:off x="2781949" y="1893918"/>
              <a:ext cx="279579" cy="279579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"/>
                  </a:moveTo>
                  <a:cubicBezTo>
                    <a:pt x="2076" y="1"/>
                    <a:pt x="0" y="2071"/>
                    <a:pt x="0" y="4627"/>
                  </a:cubicBezTo>
                  <a:cubicBezTo>
                    <a:pt x="0" y="7183"/>
                    <a:pt x="2076" y="9253"/>
                    <a:pt x="4627" y="9253"/>
                  </a:cubicBezTo>
                  <a:cubicBezTo>
                    <a:pt x="7183" y="9253"/>
                    <a:pt x="9253" y="7183"/>
                    <a:pt x="9253" y="4627"/>
                  </a:cubicBezTo>
                  <a:cubicBezTo>
                    <a:pt x="9253" y="2071"/>
                    <a:pt x="7183" y="1"/>
                    <a:pt x="4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2807206" y="1920625"/>
              <a:ext cx="240093" cy="226105"/>
            </a:xfrm>
            <a:custGeom>
              <a:avLst/>
              <a:gdLst/>
              <a:ahLst/>
              <a:cxnLst/>
              <a:rect l="l" t="t" r="r" b="b"/>
              <a:pathLst>
                <a:path w="7947" h="7484" extrusionOk="0">
                  <a:moveTo>
                    <a:pt x="3790" y="0"/>
                  </a:moveTo>
                  <a:cubicBezTo>
                    <a:pt x="3347" y="0"/>
                    <a:pt x="2900" y="79"/>
                    <a:pt x="2470" y="241"/>
                  </a:cubicBezTo>
                  <a:cubicBezTo>
                    <a:pt x="1057" y="774"/>
                    <a:pt x="101" y="2110"/>
                    <a:pt x="48" y="3623"/>
                  </a:cubicBezTo>
                  <a:cubicBezTo>
                    <a:pt x="0" y="5136"/>
                    <a:pt x="870" y="6529"/>
                    <a:pt x="2249" y="7154"/>
                  </a:cubicBezTo>
                  <a:cubicBezTo>
                    <a:pt x="2742" y="7375"/>
                    <a:pt x="3266" y="7483"/>
                    <a:pt x="3786" y="7483"/>
                  </a:cubicBezTo>
                  <a:cubicBezTo>
                    <a:pt x="4720" y="7483"/>
                    <a:pt x="5642" y="7135"/>
                    <a:pt x="6351" y="6472"/>
                  </a:cubicBezTo>
                  <a:cubicBezTo>
                    <a:pt x="7869" y="5059"/>
                    <a:pt x="7946" y="2686"/>
                    <a:pt x="6524" y="1187"/>
                  </a:cubicBezTo>
                  <a:cubicBezTo>
                    <a:pt x="5802" y="414"/>
                    <a:pt x="4806" y="0"/>
                    <a:pt x="3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2905182" y="1948934"/>
              <a:ext cx="30484" cy="108732"/>
            </a:xfrm>
            <a:custGeom>
              <a:avLst/>
              <a:gdLst/>
              <a:ahLst/>
              <a:cxnLst/>
              <a:rect l="l" t="t" r="r" b="b"/>
              <a:pathLst>
                <a:path w="1009" h="3599" extrusionOk="0">
                  <a:moveTo>
                    <a:pt x="505" y="0"/>
                  </a:moveTo>
                  <a:cubicBezTo>
                    <a:pt x="226" y="0"/>
                    <a:pt x="0" y="226"/>
                    <a:pt x="0" y="505"/>
                  </a:cubicBezTo>
                  <a:lnTo>
                    <a:pt x="0" y="3094"/>
                  </a:lnTo>
                  <a:cubicBezTo>
                    <a:pt x="0" y="3373"/>
                    <a:pt x="226" y="3599"/>
                    <a:pt x="505" y="3599"/>
                  </a:cubicBezTo>
                  <a:cubicBezTo>
                    <a:pt x="783" y="3599"/>
                    <a:pt x="1009" y="3373"/>
                    <a:pt x="1009" y="3094"/>
                  </a:cubicBezTo>
                  <a:lnTo>
                    <a:pt x="1009" y="505"/>
                  </a:lnTo>
                  <a:cubicBezTo>
                    <a:pt x="1009" y="226"/>
                    <a:pt x="783" y="0"/>
                    <a:pt x="5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2903732" y="2027786"/>
              <a:ext cx="75499" cy="72508"/>
            </a:xfrm>
            <a:custGeom>
              <a:avLst/>
              <a:gdLst/>
              <a:ahLst/>
              <a:cxnLst/>
              <a:rect l="l" t="t" r="r" b="b"/>
              <a:pathLst>
                <a:path w="2499" h="2400" extrusionOk="0">
                  <a:moveTo>
                    <a:pt x="553" y="0"/>
                  </a:moveTo>
                  <a:cubicBezTo>
                    <a:pt x="424" y="0"/>
                    <a:pt x="296" y="49"/>
                    <a:pt x="197" y="148"/>
                  </a:cubicBezTo>
                  <a:cubicBezTo>
                    <a:pt x="0" y="345"/>
                    <a:pt x="0" y="667"/>
                    <a:pt x="197" y="864"/>
                  </a:cubicBezTo>
                  <a:lnTo>
                    <a:pt x="1590" y="2252"/>
                  </a:lnTo>
                  <a:cubicBezTo>
                    <a:pt x="1689" y="2351"/>
                    <a:pt x="1817" y="2400"/>
                    <a:pt x="1946" y="2400"/>
                  </a:cubicBezTo>
                  <a:cubicBezTo>
                    <a:pt x="2074" y="2400"/>
                    <a:pt x="2203" y="2351"/>
                    <a:pt x="2301" y="2252"/>
                  </a:cubicBezTo>
                  <a:cubicBezTo>
                    <a:pt x="2498" y="2055"/>
                    <a:pt x="2498" y="1738"/>
                    <a:pt x="2301" y="1541"/>
                  </a:cubicBezTo>
                  <a:lnTo>
                    <a:pt x="908" y="148"/>
                  </a:lnTo>
                  <a:cubicBezTo>
                    <a:pt x="810" y="49"/>
                    <a:pt x="681" y="0"/>
                    <a:pt x="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3007207" y="1841229"/>
              <a:ext cx="111058" cy="103233"/>
            </a:xfrm>
            <a:custGeom>
              <a:avLst/>
              <a:gdLst/>
              <a:ahLst/>
              <a:cxnLst/>
              <a:rect l="l" t="t" r="r" b="b"/>
              <a:pathLst>
                <a:path w="3676" h="3417" extrusionOk="0">
                  <a:moveTo>
                    <a:pt x="1760" y="1"/>
                  </a:moveTo>
                  <a:cubicBezTo>
                    <a:pt x="1307" y="1"/>
                    <a:pt x="858" y="174"/>
                    <a:pt x="519" y="510"/>
                  </a:cubicBezTo>
                  <a:lnTo>
                    <a:pt x="346" y="683"/>
                  </a:lnTo>
                  <a:cubicBezTo>
                    <a:pt x="0" y="1029"/>
                    <a:pt x="0" y="1586"/>
                    <a:pt x="346" y="1927"/>
                  </a:cubicBezTo>
                  <a:lnTo>
                    <a:pt x="1576" y="3157"/>
                  </a:lnTo>
                  <a:cubicBezTo>
                    <a:pt x="1745" y="3326"/>
                    <a:pt x="1970" y="3416"/>
                    <a:pt x="2197" y="3416"/>
                  </a:cubicBezTo>
                  <a:cubicBezTo>
                    <a:pt x="2305" y="3416"/>
                    <a:pt x="2414" y="3396"/>
                    <a:pt x="2518" y="3354"/>
                  </a:cubicBezTo>
                  <a:cubicBezTo>
                    <a:pt x="2633" y="3311"/>
                    <a:pt x="2734" y="3243"/>
                    <a:pt x="2820" y="3157"/>
                  </a:cubicBezTo>
                  <a:lnTo>
                    <a:pt x="2998" y="2984"/>
                  </a:lnTo>
                  <a:cubicBezTo>
                    <a:pt x="3675" y="2297"/>
                    <a:pt x="3675" y="1192"/>
                    <a:pt x="2998" y="510"/>
                  </a:cubicBezTo>
                  <a:cubicBezTo>
                    <a:pt x="2916" y="428"/>
                    <a:pt x="2825" y="356"/>
                    <a:pt x="2734" y="294"/>
                  </a:cubicBezTo>
                  <a:cubicBezTo>
                    <a:pt x="2437" y="97"/>
                    <a:pt x="2097" y="1"/>
                    <a:pt x="17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2785151" y="1914372"/>
              <a:ext cx="260123" cy="238733"/>
            </a:xfrm>
            <a:custGeom>
              <a:avLst/>
              <a:gdLst/>
              <a:ahLst/>
              <a:cxnLst/>
              <a:rect l="l" t="t" r="r" b="b"/>
              <a:pathLst>
                <a:path w="8610" h="7902" extrusionOk="0">
                  <a:moveTo>
                    <a:pt x="4580" y="1"/>
                  </a:moveTo>
                  <a:cubicBezTo>
                    <a:pt x="2561" y="1"/>
                    <a:pt x="577" y="1533"/>
                    <a:pt x="577" y="3950"/>
                  </a:cubicBezTo>
                  <a:cubicBezTo>
                    <a:pt x="577" y="6334"/>
                    <a:pt x="2542" y="7902"/>
                    <a:pt x="4570" y="7902"/>
                  </a:cubicBezTo>
                  <a:cubicBezTo>
                    <a:pt x="5603" y="7902"/>
                    <a:pt x="6652" y="7495"/>
                    <a:pt x="7466" y="6583"/>
                  </a:cubicBezTo>
                  <a:cubicBezTo>
                    <a:pt x="7730" y="6285"/>
                    <a:pt x="7951" y="5948"/>
                    <a:pt x="8119" y="5583"/>
                  </a:cubicBezTo>
                  <a:cubicBezTo>
                    <a:pt x="8191" y="5420"/>
                    <a:pt x="8057" y="5292"/>
                    <a:pt x="7922" y="5292"/>
                  </a:cubicBezTo>
                  <a:cubicBezTo>
                    <a:pt x="7851" y="5292"/>
                    <a:pt x="7780" y="5328"/>
                    <a:pt x="7740" y="5415"/>
                  </a:cubicBezTo>
                  <a:cubicBezTo>
                    <a:pt x="7163" y="6674"/>
                    <a:pt x="5909" y="7486"/>
                    <a:pt x="4521" y="7486"/>
                  </a:cubicBezTo>
                  <a:cubicBezTo>
                    <a:pt x="1658" y="7486"/>
                    <a:pt x="0" y="4253"/>
                    <a:pt x="1610" y="1937"/>
                  </a:cubicBezTo>
                  <a:cubicBezTo>
                    <a:pt x="2312" y="926"/>
                    <a:pt x="3418" y="413"/>
                    <a:pt x="4525" y="413"/>
                  </a:cubicBezTo>
                  <a:cubicBezTo>
                    <a:pt x="5622" y="413"/>
                    <a:pt x="6720" y="916"/>
                    <a:pt x="7427" y="1937"/>
                  </a:cubicBezTo>
                  <a:cubicBezTo>
                    <a:pt x="7980" y="2734"/>
                    <a:pt x="8181" y="3729"/>
                    <a:pt x="7980" y="4680"/>
                  </a:cubicBezTo>
                  <a:cubicBezTo>
                    <a:pt x="7946" y="4833"/>
                    <a:pt x="8067" y="4926"/>
                    <a:pt x="8185" y="4926"/>
                  </a:cubicBezTo>
                  <a:cubicBezTo>
                    <a:pt x="8273" y="4926"/>
                    <a:pt x="8359" y="4876"/>
                    <a:pt x="8383" y="4762"/>
                  </a:cubicBezTo>
                  <a:cubicBezTo>
                    <a:pt x="8609" y="3695"/>
                    <a:pt x="8383" y="2581"/>
                    <a:pt x="7759" y="1687"/>
                  </a:cubicBezTo>
                  <a:cubicBezTo>
                    <a:pt x="6944" y="520"/>
                    <a:pt x="5756" y="1"/>
                    <a:pt x="4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2898777" y="1942680"/>
              <a:ext cx="93113" cy="163838"/>
            </a:xfrm>
            <a:custGeom>
              <a:avLst/>
              <a:gdLst/>
              <a:ahLst/>
              <a:cxnLst/>
              <a:rect l="l" t="t" r="r" b="b"/>
              <a:pathLst>
                <a:path w="3082" h="5423" extrusionOk="0">
                  <a:moveTo>
                    <a:pt x="717" y="376"/>
                  </a:moveTo>
                  <a:cubicBezTo>
                    <a:pt x="894" y="376"/>
                    <a:pt x="1034" y="534"/>
                    <a:pt x="1014" y="712"/>
                  </a:cubicBezTo>
                  <a:lnTo>
                    <a:pt x="1014" y="2677"/>
                  </a:lnTo>
                  <a:cubicBezTo>
                    <a:pt x="918" y="2633"/>
                    <a:pt x="816" y="2612"/>
                    <a:pt x="715" y="2612"/>
                  </a:cubicBezTo>
                  <a:cubicBezTo>
                    <a:pt x="613" y="2612"/>
                    <a:pt x="512" y="2633"/>
                    <a:pt x="419" y="2677"/>
                  </a:cubicBezTo>
                  <a:lnTo>
                    <a:pt x="419" y="712"/>
                  </a:lnTo>
                  <a:cubicBezTo>
                    <a:pt x="395" y="534"/>
                    <a:pt x="534" y="376"/>
                    <a:pt x="717" y="376"/>
                  </a:cubicBezTo>
                  <a:close/>
                  <a:moveTo>
                    <a:pt x="751" y="3027"/>
                  </a:moveTo>
                  <a:cubicBezTo>
                    <a:pt x="883" y="3027"/>
                    <a:pt x="921" y="3102"/>
                    <a:pt x="2321" y="4502"/>
                  </a:cubicBezTo>
                  <a:lnTo>
                    <a:pt x="2316" y="4502"/>
                  </a:lnTo>
                  <a:cubicBezTo>
                    <a:pt x="2465" y="4613"/>
                    <a:pt x="2480" y="4824"/>
                    <a:pt x="2350" y="4954"/>
                  </a:cubicBezTo>
                  <a:cubicBezTo>
                    <a:pt x="2291" y="5013"/>
                    <a:pt x="2214" y="5042"/>
                    <a:pt x="2138" y="5042"/>
                  </a:cubicBezTo>
                  <a:cubicBezTo>
                    <a:pt x="2048" y="5042"/>
                    <a:pt x="1958" y="5001"/>
                    <a:pt x="1898" y="4920"/>
                  </a:cubicBezTo>
                  <a:lnTo>
                    <a:pt x="510" y="3537"/>
                  </a:lnTo>
                  <a:cubicBezTo>
                    <a:pt x="327" y="3344"/>
                    <a:pt x="457" y="3032"/>
                    <a:pt x="721" y="3027"/>
                  </a:cubicBezTo>
                  <a:cubicBezTo>
                    <a:pt x="732" y="3027"/>
                    <a:pt x="742" y="3027"/>
                    <a:pt x="751" y="3027"/>
                  </a:cubicBezTo>
                  <a:close/>
                  <a:moveTo>
                    <a:pt x="717" y="1"/>
                  </a:moveTo>
                  <a:cubicBezTo>
                    <a:pt x="327" y="1"/>
                    <a:pt x="6" y="318"/>
                    <a:pt x="6" y="712"/>
                  </a:cubicBezTo>
                  <a:lnTo>
                    <a:pt x="6" y="3306"/>
                  </a:lnTo>
                  <a:cubicBezTo>
                    <a:pt x="1" y="3498"/>
                    <a:pt x="78" y="3685"/>
                    <a:pt x="217" y="3820"/>
                  </a:cubicBezTo>
                  <a:cubicBezTo>
                    <a:pt x="1629" y="5204"/>
                    <a:pt x="1610" y="5285"/>
                    <a:pt x="1865" y="5376"/>
                  </a:cubicBezTo>
                  <a:cubicBezTo>
                    <a:pt x="1953" y="5408"/>
                    <a:pt x="2038" y="5423"/>
                    <a:pt x="2120" y="5423"/>
                  </a:cubicBezTo>
                  <a:cubicBezTo>
                    <a:pt x="2703" y="5423"/>
                    <a:pt x="3081" y="4681"/>
                    <a:pt x="2609" y="4209"/>
                  </a:cubicBezTo>
                  <a:lnTo>
                    <a:pt x="1428" y="3027"/>
                  </a:lnTo>
                  <a:lnTo>
                    <a:pt x="1428" y="712"/>
                  </a:lnTo>
                  <a:cubicBezTo>
                    <a:pt x="1428" y="318"/>
                    <a:pt x="1110" y="1"/>
                    <a:pt x="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2955968" y="209117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2956119" y="2091442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2725211" y="1841138"/>
              <a:ext cx="111061" cy="103327"/>
            </a:xfrm>
            <a:custGeom>
              <a:avLst/>
              <a:gdLst/>
              <a:ahLst/>
              <a:cxnLst/>
              <a:rect l="l" t="t" r="r" b="b"/>
              <a:pathLst>
                <a:path w="3676" h="3420" extrusionOk="0">
                  <a:moveTo>
                    <a:pt x="1922" y="0"/>
                  </a:moveTo>
                  <a:cubicBezTo>
                    <a:pt x="1474" y="0"/>
                    <a:pt x="1026" y="170"/>
                    <a:pt x="682" y="508"/>
                  </a:cubicBezTo>
                  <a:cubicBezTo>
                    <a:pt x="668" y="527"/>
                    <a:pt x="649" y="547"/>
                    <a:pt x="634" y="561"/>
                  </a:cubicBezTo>
                  <a:cubicBezTo>
                    <a:pt x="0" y="1253"/>
                    <a:pt x="24" y="2319"/>
                    <a:pt x="682" y="2987"/>
                  </a:cubicBezTo>
                  <a:lnTo>
                    <a:pt x="860" y="3160"/>
                  </a:lnTo>
                  <a:cubicBezTo>
                    <a:pt x="1031" y="3333"/>
                    <a:pt x="1255" y="3419"/>
                    <a:pt x="1480" y="3419"/>
                  </a:cubicBezTo>
                  <a:cubicBezTo>
                    <a:pt x="1706" y="3419"/>
                    <a:pt x="1931" y="3333"/>
                    <a:pt x="2104" y="3160"/>
                  </a:cubicBezTo>
                  <a:lnTo>
                    <a:pt x="3334" y="1930"/>
                  </a:lnTo>
                  <a:cubicBezTo>
                    <a:pt x="3675" y="1589"/>
                    <a:pt x="3675" y="1032"/>
                    <a:pt x="3334" y="686"/>
                  </a:cubicBezTo>
                  <a:lnTo>
                    <a:pt x="3161" y="508"/>
                  </a:lnTo>
                  <a:cubicBezTo>
                    <a:pt x="2818" y="170"/>
                    <a:pt x="2370" y="0"/>
                    <a:pt x="1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2718534" y="1784068"/>
              <a:ext cx="404243" cy="418171"/>
            </a:xfrm>
            <a:custGeom>
              <a:avLst/>
              <a:gdLst/>
              <a:ahLst/>
              <a:cxnLst/>
              <a:rect l="l" t="t" r="r" b="b"/>
              <a:pathLst>
                <a:path w="13380" h="13841" extrusionOk="0">
                  <a:moveTo>
                    <a:pt x="7634" y="413"/>
                  </a:moveTo>
                  <a:cubicBezTo>
                    <a:pt x="8316" y="413"/>
                    <a:pt x="8950" y="773"/>
                    <a:pt x="9301" y="1360"/>
                  </a:cubicBezTo>
                  <a:cubicBezTo>
                    <a:pt x="9421" y="1508"/>
                    <a:pt x="9546" y="1950"/>
                    <a:pt x="10074" y="2123"/>
                  </a:cubicBezTo>
                  <a:cubicBezTo>
                    <a:pt x="9930" y="2248"/>
                    <a:pt x="9796" y="2383"/>
                    <a:pt x="9671" y="2527"/>
                  </a:cubicBezTo>
                  <a:cubicBezTo>
                    <a:pt x="9113" y="2239"/>
                    <a:pt x="8960" y="1782"/>
                    <a:pt x="8849" y="1629"/>
                  </a:cubicBezTo>
                  <a:cubicBezTo>
                    <a:pt x="8595" y="1201"/>
                    <a:pt x="8133" y="942"/>
                    <a:pt x="7634" y="942"/>
                  </a:cubicBezTo>
                  <a:lnTo>
                    <a:pt x="5674" y="942"/>
                  </a:lnTo>
                  <a:cubicBezTo>
                    <a:pt x="5174" y="942"/>
                    <a:pt x="4713" y="1201"/>
                    <a:pt x="4458" y="1629"/>
                  </a:cubicBezTo>
                  <a:cubicBezTo>
                    <a:pt x="4338" y="1797"/>
                    <a:pt x="4208" y="2181"/>
                    <a:pt x="3738" y="2469"/>
                  </a:cubicBezTo>
                  <a:cubicBezTo>
                    <a:pt x="3723" y="2455"/>
                    <a:pt x="3714" y="2445"/>
                    <a:pt x="3699" y="2431"/>
                  </a:cubicBezTo>
                  <a:lnTo>
                    <a:pt x="3526" y="2258"/>
                  </a:lnTo>
                  <a:cubicBezTo>
                    <a:pt x="3464" y="2195"/>
                    <a:pt x="3401" y="2138"/>
                    <a:pt x="3334" y="2090"/>
                  </a:cubicBezTo>
                  <a:cubicBezTo>
                    <a:pt x="3776" y="1888"/>
                    <a:pt x="3882" y="1523"/>
                    <a:pt x="4007" y="1360"/>
                  </a:cubicBezTo>
                  <a:cubicBezTo>
                    <a:pt x="4357" y="773"/>
                    <a:pt x="4987" y="413"/>
                    <a:pt x="5674" y="413"/>
                  </a:cubicBezTo>
                  <a:close/>
                  <a:moveTo>
                    <a:pt x="3219" y="4444"/>
                  </a:moveTo>
                  <a:lnTo>
                    <a:pt x="3469" y="4694"/>
                  </a:lnTo>
                  <a:cubicBezTo>
                    <a:pt x="3349" y="4804"/>
                    <a:pt x="3228" y="4924"/>
                    <a:pt x="3118" y="5049"/>
                  </a:cubicBezTo>
                  <a:lnTo>
                    <a:pt x="2868" y="4799"/>
                  </a:lnTo>
                  <a:lnTo>
                    <a:pt x="3219" y="4444"/>
                  </a:lnTo>
                  <a:close/>
                  <a:moveTo>
                    <a:pt x="10233" y="4444"/>
                  </a:moveTo>
                  <a:lnTo>
                    <a:pt x="10588" y="4794"/>
                  </a:lnTo>
                  <a:lnTo>
                    <a:pt x="10338" y="5049"/>
                  </a:lnTo>
                  <a:cubicBezTo>
                    <a:pt x="10228" y="4924"/>
                    <a:pt x="10108" y="4804"/>
                    <a:pt x="9988" y="4694"/>
                  </a:cubicBezTo>
                  <a:lnTo>
                    <a:pt x="10233" y="4444"/>
                  </a:lnTo>
                  <a:close/>
                  <a:moveTo>
                    <a:pt x="2143" y="2095"/>
                  </a:moveTo>
                  <a:cubicBezTo>
                    <a:pt x="2959" y="2095"/>
                    <a:pt x="3344" y="2681"/>
                    <a:pt x="3411" y="2719"/>
                  </a:cubicBezTo>
                  <a:cubicBezTo>
                    <a:pt x="3603" y="2916"/>
                    <a:pt x="3661" y="3204"/>
                    <a:pt x="3555" y="3459"/>
                  </a:cubicBezTo>
                  <a:cubicBezTo>
                    <a:pt x="3488" y="3627"/>
                    <a:pt x="3536" y="3545"/>
                    <a:pt x="2181" y="4905"/>
                  </a:cubicBezTo>
                  <a:cubicBezTo>
                    <a:pt x="2049" y="5037"/>
                    <a:pt x="1876" y="5103"/>
                    <a:pt x="1703" y="5103"/>
                  </a:cubicBezTo>
                  <a:cubicBezTo>
                    <a:pt x="1530" y="5103"/>
                    <a:pt x="1357" y="5037"/>
                    <a:pt x="1225" y="4905"/>
                  </a:cubicBezTo>
                  <a:lnTo>
                    <a:pt x="1052" y="4732"/>
                  </a:lnTo>
                  <a:cubicBezTo>
                    <a:pt x="96" y="3776"/>
                    <a:pt x="745" y="2095"/>
                    <a:pt x="2143" y="2095"/>
                  </a:cubicBezTo>
                  <a:close/>
                  <a:moveTo>
                    <a:pt x="7634" y="1355"/>
                  </a:moveTo>
                  <a:cubicBezTo>
                    <a:pt x="7989" y="1355"/>
                    <a:pt x="8316" y="1537"/>
                    <a:pt x="8498" y="1840"/>
                  </a:cubicBezTo>
                  <a:cubicBezTo>
                    <a:pt x="8609" y="1994"/>
                    <a:pt x="8806" y="2541"/>
                    <a:pt x="9483" y="2892"/>
                  </a:cubicBezTo>
                  <a:cubicBezTo>
                    <a:pt x="9373" y="3272"/>
                    <a:pt x="9474" y="3685"/>
                    <a:pt x="9757" y="3963"/>
                  </a:cubicBezTo>
                  <a:lnTo>
                    <a:pt x="9945" y="4155"/>
                  </a:lnTo>
                  <a:lnTo>
                    <a:pt x="9671" y="4429"/>
                  </a:lnTo>
                  <a:cubicBezTo>
                    <a:pt x="8812" y="3771"/>
                    <a:pt x="7775" y="3430"/>
                    <a:pt x="6727" y="3430"/>
                  </a:cubicBezTo>
                  <a:cubicBezTo>
                    <a:pt x="6123" y="3430"/>
                    <a:pt x="5514" y="3544"/>
                    <a:pt x="4934" y="3776"/>
                  </a:cubicBezTo>
                  <a:cubicBezTo>
                    <a:pt x="4709" y="3865"/>
                    <a:pt x="4803" y="4172"/>
                    <a:pt x="5004" y="4172"/>
                  </a:cubicBezTo>
                  <a:cubicBezTo>
                    <a:pt x="5030" y="4172"/>
                    <a:pt x="5058" y="4167"/>
                    <a:pt x="5088" y="4155"/>
                  </a:cubicBezTo>
                  <a:cubicBezTo>
                    <a:pt x="5630" y="3939"/>
                    <a:pt x="6182" y="3839"/>
                    <a:pt x="6722" y="3839"/>
                  </a:cubicBezTo>
                  <a:cubicBezTo>
                    <a:pt x="9050" y="3839"/>
                    <a:pt x="11146" y="5709"/>
                    <a:pt x="11146" y="8263"/>
                  </a:cubicBezTo>
                  <a:cubicBezTo>
                    <a:pt x="11146" y="10813"/>
                    <a:pt x="9054" y="12685"/>
                    <a:pt x="6729" y="12685"/>
                  </a:cubicBezTo>
                  <a:cubicBezTo>
                    <a:pt x="6175" y="12685"/>
                    <a:pt x="5609" y="12579"/>
                    <a:pt x="5054" y="12351"/>
                  </a:cubicBezTo>
                  <a:cubicBezTo>
                    <a:pt x="1768" y="11011"/>
                    <a:pt x="1297" y="6442"/>
                    <a:pt x="4381" y="4511"/>
                  </a:cubicBezTo>
                  <a:cubicBezTo>
                    <a:pt x="4564" y="4385"/>
                    <a:pt x="4445" y="4132"/>
                    <a:pt x="4267" y="4132"/>
                  </a:cubicBezTo>
                  <a:cubicBezTo>
                    <a:pt x="4235" y="4132"/>
                    <a:pt x="4200" y="4141"/>
                    <a:pt x="4165" y="4160"/>
                  </a:cubicBezTo>
                  <a:cubicBezTo>
                    <a:pt x="4036" y="4247"/>
                    <a:pt x="3906" y="4333"/>
                    <a:pt x="3781" y="4429"/>
                  </a:cubicBezTo>
                  <a:lnTo>
                    <a:pt x="3507" y="4155"/>
                  </a:lnTo>
                  <a:cubicBezTo>
                    <a:pt x="3598" y="4040"/>
                    <a:pt x="4016" y="3786"/>
                    <a:pt x="4016" y="3195"/>
                  </a:cubicBezTo>
                  <a:cubicBezTo>
                    <a:pt x="4016" y="3070"/>
                    <a:pt x="3992" y="2945"/>
                    <a:pt x="3954" y="2825"/>
                  </a:cubicBezTo>
                  <a:cubicBezTo>
                    <a:pt x="4526" y="2474"/>
                    <a:pt x="4698" y="1998"/>
                    <a:pt x="4814" y="1840"/>
                  </a:cubicBezTo>
                  <a:cubicBezTo>
                    <a:pt x="4992" y="1537"/>
                    <a:pt x="5318" y="1355"/>
                    <a:pt x="5674" y="1355"/>
                  </a:cubicBezTo>
                  <a:close/>
                  <a:moveTo>
                    <a:pt x="3449" y="11813"/>
                  </a:moveTo>
                  <a:cubicBezTo>
                    <a:pt x="3728" y="12068"/>
                    <a:pt x="4031" y="12289"/>
                    <a:pt x="4357" y="12471"/>
                  </a:cubicBezTo>
                  <a:lnTo>
                    <a:pt x="3560" y="13269"/>
                  </a:lnTo>
                  <a:cubicBezTo>
                    <a:pt x="3453" y="13367"/>
                    <a:pt x="3318" y="13415"/>
                    <a:pt x="3184" y="13415"/>
                  </a:cubicBezTo>
                  <a:cubicBezTo>
                    <a:pt x="3042" y="13415"/>
                    <a:pt x="2900" y="13361"/>
                    <a:pt x="2791" y="13254"/>
                  </a:cubicBezTo>
                  <a:cubicBezTo>
                    <a:pt x="2585" y="13043"/>
                    <a:pt x="2575" y="12707"/>
                    <a:pt x="2777" y="12486"/>
                  </a:cubicBezTo>
                  <a:lnTo>
                    <a:pt x="3449" y="11813"/>
                  </a:lnTo>
                  <a:close/>
                  <a:moveTo>
                    <a:pt x="10007" y="11808"/>
                  </a:moveTo>
                  <a:lnTo>
                    <a:pt x="10680" y="12486"/>
                  </a:lnTo>
                  <a:cubicBezTo>
                    <a:pt x="10910" y="12702"/>
                    <a:pt x="10920" y="13062"/>
                    <a:pt x="10694" y="13283"/>
                  </a:cubicBezTo>
                  <a:cubicBezTo>
                    <a:pt x="10586" y="13391"/>
                    <a:pt x="10444" y="13445"/>
                    <a:pt x="10303" y="13445"/>
                  </a:cubicBezTo>
                  <a:cubicBezTo>
                    <a:pt x="10156" y="13445"/>
                    <a:pt x="10009" y="13386"/>
                    <a:pt x="9901" y="13269"/>
                  </a:cubicBezTo>
                  <a:lnTo>
                    <a:pt x="9104" y="12471"/>
                  </a:lnTo>
                  <a:cubicBezTo>
                    <a:pt x="9430" y="12284"/>
                    <a:pt x="9733" y="12063"/>
                    <a:pt x="10007" y="11808"/>
                  </a:cubicBezTo>
                  <a:close/>
                  <a:moveTo>
                    <a:pt x="5674" y="0"/>
                  </a:moveTo>
                  <a:cubicBezTo>
                    <a:pt x="4843" y="0"/>
                    <a:pt x="4079" y="437"/>
                    <a:pt x="3651" y="1148"/>
                  </a:cubicBezTo>
                  <a:lnTo>
                    <a:pt x="3478" y="1432"/>
                  </a:lnTo>
                  <a:cubicBezTo>
                    <a:pt x="3296" y="1742"/>
                    <a:pt x="2998" y="1774"/>
                    <a:pt x="2837" y="1774"/>
                  </a:cubicBezTo>
                  <a:cubicBezTo>
                    <a:pt x="2794" y="1774"/>
                    <a:pt x="2761" y="1772"/>
                    <a:pt x="2742" y="1772"/>
                  </a:cubicBezTo>
                  <a:cubicBezTo>
                    <a:pt x="2736" y="1772"/>
                    <a:pt x="2732" y="1772"/>
                    <a:pt x="2729" y="1773"/>
                  </a:cubicBezTo>
                  <a:cubicBezTo>
                    <a:pt x="2533" y="1710"/>
                    <a:pt x="2334" y="1680"/>
                    <a:pt x="2137" y="1680"/>
                  </a:cubicBezTo>
                  <a:cubicBezTo>
                    <a:pt x="1469" y="1680"/>
                    <a:pt x="830" y="2026"/>
                    <a:pt x="466" y="2623"/>
                  </a:cubicBezTo>
                  <a:cubicBezTo>
                    <a:pt x="0" y="3392"/>
                    <a:pt x="120" y="4381"/>
                    <a:pt x="759" y="5020"/>
                  </a:cubicBezTo>
                  <a:cubicBezTo>
                    <a:pt x="855" y="5092"/>
                    <a:pt x="1119" y="5515"/>
                    <a:pt x="1701" y="5515"/>
                  </a:cubicBezTo>
                  <a:cubicBezTo>
                    <a:pt x="2253" y="5515"/>
                    <a:pt x="2522" y="5126"/>
                    <a:pt x="2575" y="5087"/>
                  </a:cubicBezTo>
                  <a:lnTo>
                    <a:pt x="2859" y="5371"/>
                  </a:lnTo>
                  <a:cubicBezTo>
                    <a:pt x="1403" y="7321"/>
                    <a:pt x="1682" y="9973"/>
                    <a:pt x="3161" y="11520"/>
                  </a:cubicBezTo>
                  <a:lnTo>
                    <a:pt x="2484" y="12197"/>
                  </a:lnTo>
                  <a:cubicBezTo>
                    <a:pt x="1883" y="12798"/>
                    <a:pt x="2306" y="13840"/>
                    <a:pt x="3166" y="13840"/>
                  </a:cubicBezTo>
                  <a:cubicBezTo>
                    <a:pt x="3421" y="13840"/>
                    <a:pt x="3666" y="13739"/>
                    <a:pt x="3848" y="13557"/>
                  </a:cubicBezTo>
                  <a:lnTo>
                    <a:pt x="4742" y="12663"/>
                  </a:lnTo>
                  <a:cubicBezTo>
                    <a:pt x="5373" y="12949"/>
                    <a:pt x="6051" y="13092"/>
                    <a:pt x="6728" y="13092"/>
                  </a:cubicBezTo>
                  <a:cubicBezTo>
                    <a:pt x="7406" y="13092"/>
                    <a:pt x="8083" y="12949"/>
                    <a:pt x="8715" y="12663"/>
                  </a:cubicBezTo>
                  <a:lnTo>
                    <a:pt x="9603" y="13557"/>
                  </a:lnTo>
                  <a:cubicBezTo>
                    <a:pt x="9786" y="13739"/>
                    <a:pt x="10031" y="13840"/>
                    <a:pt x="10286" y="13840"/>
                  </a:cubicBezTo>
                  <a:cubicBezTo>
                    <a:pt x="11141" y="13840"/>
                    <a:pt x="11578" y="12803"/>
                    <a:pt x="10968" y="12193"/>
                  </a:cubicBezTo>
                  <a:lnTo>
                    <a:pt x="10295" y="11520"/>
                  </a:lnTo>
                  <a:cubicBezTo>
                    <a:pt x="11857" y="9805"/>
                    <a:pt x="11981" y="7225"/>
                    <a:pt x="10593" y="5366"/>
                  </a:cubicBezTo>
                  <a:lnTo>
                    <a:pt x="10872" y="5087"/>
                  </a:lnTo>
                  <a:cubicBezTo>
                    <a:pt x="10934" y="5131"/>
                    <a:pt x="11189" y="5510"/>
                    <a:pt x="11751" y="5510"/>
                  </a:cubicBezTo>
                  <a:cubicBezTo>
                    <a:pt x="12039" y="5510"/>
                    <a:pt x="12313" y="5400"/>
                    <a:pt x="12519" y="5193"/>
                  </a:cubicBezTo>
                  <a:cubicBezTo>
                    <a:pt x="12568" y="5126"/>
                    <a:pt x="13379" y="4540"/>
                    <a:pt x="13255" y="3425"/>
                  </a:cubicBezTo>
                  <a:cubicBezTo>
                    <a:pt x="13241" y="3299"/>
                    <a:pt x="13147" y="3240"/>
                    <a:pt x="13053" y="3240"/>
                  </a:cubicBezTo>
                  <a:cubicBezTo>
                    <a:pt x="12942" y="3240"/>
                    <a:pt x="12831" y="3321"/>
                    <a:pt x="12846" y="3469"/>
                  </a:cubicBezTo>
                  <a:cubicBezTo>
                    <a:pt x="12947" y="4367"/>
                    <a:pt x="12284" y="4823"/>
                    <a:pt x="12231" y="4905"/>
                  </a:cubicBezTo>
                  <a:cubicBezTo>
                    <a:pt x="12099" y="5035"/>
                    <a:pt x="11926" y="5099"/>
                    <a:pt x="11753" y="5099"/>
                  </a:cubicBezTo>
                  <a:cubicBezTo>
                    <a:pt x="11580" y="5099"/>
                    <a:pt x="11407" y="5035"/>
                    <a:pt x="11275" y="4905"/>
                  </a:cubicBezTo>
                  <a:lnTo>
                    <a:pt x="10045" y="3675"/>
                  </a:lnTo>
                  <a:cubicBezTo>
                    <a:pt x="9781" y="3411"/>
                    <a:pt x="9781" y="2983"/>
                    <a:pt x="10045" y="2719"/>
                  </a:cubicBezTo>
                  <a:cubicBezTo>
                    <a:pt x="10137" y="2657"/>
                    <a:pt x="10511" y="2095"/>
                    <a:pt x="11314" y="2095"/>
                  </a:cubicBezTo>
                  <a:cubicBezTo>
                    <a:pt x="11833" y="2095"/>
                    <a:pt x="12323" y="2354"/>
                    <a:pt x="12606" y="2791"/>
                  </a:cubicBezTo>
                  <a:cubicBezTo>
                    <a:pt x="12650" y="2859"/>
                    <a:pt x="12711" y="2888"/>
                    <a:pt x="12772" y="2888"/>
                  </a:cubicBezTo>
                  <a:cubicBezTo>
                    <a:pt x="12916" y="2888"/>
                    <a:pt x="13057" y="2728"/>
                    <a:pt x="12952" y="2565"/>
                  </a:cubicBezTo>
                  <a:cubicBezTo>
                    <a:pt x="12583" y="2005"/>
                    <a:pt x="11962" y="1682"/>
                    <a:pt x="11315" y="1682"/>
                  </a:cubicBezTo>
                  <a:cubicBezTo>
                    <a:pt x="11120" y="1682"/>
                    <a:pt x="10922" y="1711"/>
                    <a:pt x="10728" y="1773"/>
                  </a:cubicBezTo>
                  <a:lnTo>
                    <a:pt x="10425" y="1773"/>
                  </a:lnTo>
                  <a:cubicBezTo>
                    <a:pt x="10180" y="1773"/>
                    <a:pt x="9949" y="1643"/>
                    <a:pt x="9824" y="1432"/>
                  </a:cubicBezTo>
                  <a:lnTo>
                    <a:pt x="9651" y="1148"/>
                  </a:lnTo>
                  <a:cubicBezTo>
                    <a:pt x="9229" y="437"/>
                    <a:pt x="8460" y="5"/>
                    <a:pt x="7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1" name="Google Shape;1091;p38">
            <a:hlinkClick r:id="" action="ppaction://noaction"/>
          </p:cNvPr>
          <p:cNvSpPr/>
          <p:nvPr/>
        </p:nvSpPr>
        <p:spPr>
          <a:xfrm>
            <a:off x="4855177" y="1626085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sym typeface="Coiny"/>
              </a:rPr>
              <a:t>Dráhový </a:t>
            </a:r>
            <a:endParaRPr lang="sk-SK" sz="1600" dirty="0">
              <a:solidFill>
                <a:schemeClr val="dk1"/>
              </a:solidFill>
              <a:latin typeface="Inconsolata"/>
              <a:ea typeface="Inconsolata"/>
            </a:endParaRPr>
          </a:p>
        </p:txBody>
      </p:sp>
      <p:sp>
        <p:nvSpPr>
          <p:cNvPr id="1092" name="Google Shape;1092;p38">
            <a:hlinkClick r:id="" action="ppaction://noaction"/>
          </p:cNvPr>
          <p:cNvSpPr/>
          <p:nvPr/>
        </p:nvSpPr>
        <p:spPr>
          <a:xfrm>
            <a:off x="5001694" y="1690989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3" name="Google Shape;1093;p38">
            <a:hlinkClick r:id="" action="ppaction://noaction"/>
          </p:cNvPr>
          <p:cNvSpPr/>
          <p:nvPr/>
        </p:nvSpPr>
        <p:spPr>
          <a:xfrm>
            <a:off x="4855175" y="2875360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Vláknový proporcionálny</a:t>
            </a:r>
            <a:endParaRPr sz="1600" dirty="0">
              <a:solidFill>
                <a:schemeClr val="dk1"/>
              </a:solidFill>
            </a:endParaRPr>
          </a:p>
        </p:txBody>
      </p:sp>
      <p:sp>
        <p:nvSpPr>
          <p:cNvPr id="1094" name="Google Shape;1094;p38">
            <a:hlinkClick r:id="" action="ppaction://noaction"/>
          </p:cNvPr>
          <p:cNvSpPr/>
          <p:nvPr/>
        </p:nvSpPr>
        <p:spPr>
          <a:xfrm>
            <a:off x="4999166" y="2973205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5" name="Google Shape;1095;p38">
            <a:hlinkClick r:id="" action="ppaction://noaction"/>
          </p:cNvPr>
          <p:cNvSpPr/>
          <p:nvPr/>
        </p:nvSpPr>
        <p:spPr>
          <a:xfrm>
            <a:off x="4855177" y="2256110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sym typeface="Inconsolata"/>
              </a:rPr>
              <a:t>polovodičový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96" name="Google Shape;1096;p38">
            <a:hlinkClick r:id="" action="ppaction://noaction"/>
          </p:cNvPr>
          <p:cNvSpPr/>
          <p:nvPr/>
        </p:nvSpPr>
        <p:spPr>
          <a:xfrm>
            <a:off x="5001694" y="2326010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7" name="Google Shape;1093;p38">
            <a:hlinkClick r:id="" action="ppaction://noaction"/>
            <a:extLst>
              <a:ext uri="{FF2B5EF4-FFF2-40B4-BE49-F238E27FC236}">
                <a16:creationId xmlns:a16="http://schemas.microsoft.com/office/drawing/2014/main" id="{C4219020-75BB-7098-6BAE-20204AD54FC1}"/>
              </a:ext>
            </a:extLst>
          </p:cNvPr>
          <p:cNvSpPr/>
          <p:nvPr/>
        </p:nvSpPr>
        <p:spPr>
          <a:xfrm>
            <a:off x="4855175" y="3505385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err="1">
                <a:solidFill>
                  <a:schemeClr val="dk1"/>
                </a:solidFill>
                <a:latin typeface="Inconsolata"/>
                <a:ea typeface="Inconsolata"/>
                <a:sym typeface="Inconsolata"/>
              </a:rPr>
              <a:t>Miónový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9" name="Google Shape;1094;p38">
            <a:hlinkClick r:id="" action="ppaction://noaction"/>
            <a:extLst>
              <a:ext uri="{FF2B5EF4-FFF2-40B4-BE49-F238E27FC236}">
                <a16:creationId xmlns:a16="http://schemas.microsoft.com/office/drawing/2014/main" id="{9255ED5F-A8EB-DBAA-4ABF-7A476E0AE247}"/>
              </a:ext>
            </a:extLst>
          </p:cNvPr>
          <p:cNvSpPr/>
          <p:nvPr/>
        </p:nvSpPr>
        <p:spPr>
          <a:xfrm>
            <a:off x="4959597" y="3575285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D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5500078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38"/>
          <p:cNvSpPr/>
          <p:nvPr/>
        </p:nvSpPr>
        <p:spPr>
          <a:xfrm>
            <a:off x="986125" y="1880525"/>
            <a:ext cx="3302700" cy="2123400"/>
          </a:xfrm>
          <a:prstGeom prst="roundRect">
            <a:avLst>
              <a:gd name="adj" fmla="val 12107"/>
            </a:avLst>
          </a:prstGeom>
          <a:solidFill>
            <a:schemeClr val="accen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411475" rIns="2743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200" b="1" dirty="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Detektor, ktorý môže detegovať prítomnosť iba nabitých častíc</a:t>
            </a:r>
            <a:endParaRPr sz="2200" b="1" dirty="0"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073" name="Google Shape;1073;p38"/>
          <p:cNvSpPr/>
          <p:nvPr/>
        </p:nvSpPr>
        <p:spPr>
          <a:xfrm>
            <a:off x="2311525" y="1554587"/>
            <a:ext cx="651900" cy="6519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4" name="Google Shape;1074;p38"/>
          <p:cNvGrpSpPr/>
          <p:nvPr/>
        </p:nvGrpSpPr>
        <p:grpSpPr>
          <a:xfrm>
            <a:off x="2435354" y="1671452"/>
            <a:ext cx="404243" cy="418171"/>
            <a:chOff x="2718534" y="1784068"/>
            <a:chExt cx="404243" cy="418171"/>
          </a:xfrm>
        </p:grpSpPr>
        <p:sp>
          <p:nvSpPr>
            <p:cNvPr id="1075" name="Google Shape;1075;p38"/>
            <p:cNvSpPr/>
            <p:nvPr/>
          </p:nvSpPr>
          <p:spPr>
            <a:xfrm>
              <a:off x="2773671" y="1790292"/>
              <a:ext cx="296256" cy="81904"/>
            </a:xfrm>
            <a:custGeom>
              <a:avLst/>
              <a:gdLst/>
              <a:ahLst/>
              <a:cxnLst/>
              <a:rect l="l" t="t" r="r" b="b"/>
              <a:pathLst>
                <a:path w="9806" h="2711" extrusionOk="0">
                  <a:moveTo>
                    <a:pt x="3849" y="1"/>
                  </a:moveTo>
                  <a:cubicBezTo>
                    <a:pt x="3090" y="1"/>
                    <a:pt x="2393" y="399"/>
                    <a:pt x="2004" y="1048"/>
                  </a:cubicBezTo>
                  <a:lnTo>
                    <a:pt x="1831" y="1331"/>
                  </a:lnTo>
                  <a:cubicBezTo>
                    <a:pt x="1668" y="1605"/>
                    <a:pt x="1375" y="1768"/>
                    <a:pt x="1058" y="1773"/>
                  </a:cubicBezTo>
                  <a:lnTo>
                    <a:pt x="471" y="1773"/>
                  </a:lnTo>
                  <a:cubicBezTo>
                    <a:pt x="212" y="1773"/>
                    <a:pt x="1" y="1980"/>
                    <a:pt x="1" y="2239"/>
                  </a:cubicBezTo>
                  <a:cubicBezTo>
                    <a:pt x="1" y="2499"/>
                    <a:pt x="212" y="2710"/>
                    <a:pt x="471" y="2710"/>
                  </a:cubicBezTo>
                  <a:lnTo>
                    <a:pt x="1058" y="2710"/>
                  </a:lnTo>
                  <a:cubicBezTo>
                    <a:pt x="1706" y="2710"/>
                    <a:pt x="2307" y="2369"/>
                    <a:pt x="2638" y="1816"/>
                  </a:cubicBezTo>
                  <a:lnTo>
                    <a:pt x="2811" y="1528"/>
                  </a:lnTo>
                  <a:cubicBezTo>
                    <a:pt x="3027" y="1163"/>
                    <a:pt x="3421" y="942"/>
                    <a:pt x="3849" y="937"/>
                  </a:cubicBezTo>
                  <a:lnTo>
                    <a:pt x="5814" y="937"/>
                  </a:lnTo>
                  <a:cubicBezTo>
                    <a:pt x="6236" y="942"/>
                    <a:pt x="6630" y="1163"/>
                    <a:pt x="6851" y="1528"/>
                  </a:cubicBezTo>
                  <a:lnTo>
                    <a:pt x="7019" y="1816"/>
                  </a:lnTo>
                  <a:cubicBezTo>
                    <a:pt x="7356" y="2369"/>
                    <a:pt x="7951" y="2710"/>
                    <a:pt x="8600" y="2710"/>
                  </a:cubicBezTo>
                  <a:lnTo>
                    <a:pt x="9335" y="2710"/>
                  </a:lnTo>
                  <a:cubicBezTo>
                    <a:pt x="9594" y="2710"/>
                    <a:pt x="9806" y="2499"/>
                    <a:pt x="9806" y="2239"/>
                  </a:cubicBezTo>
                  <a:cubicBezTo>
                    <a:pt x="9806" y="1980"/>
                    <a:pt x="9594" y="1773"/>
                    <a:pt x="9335" y="1773"/>
                  </a:cubicBezTo>
                  <a:lnTo>
                    <a:pt x="8600" y="1773"/>
                  </a:lnTo>
                  <a:cubicBezTo>
                    <a:pt x="8283" y="1773"/>
                    <a:pt x="7990" y="1605"/>
                    <a:pt x="7826" y="1331"/>
                  </a:cubicBezTo>
                  <a:lnTo>
                    <a:pt x="7654" y="1048"/>
                  </a:lnTo>
                  <a:cubicBezTo>
                    <a:pt x="7264" y="399"/>
                    <a:pt x="6563" y="1"/>
                    <a:pt x="5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8"/>
            <p:cNvSpPr/>
            <p:nvPr/>
          </p:nvSpPr>
          <p:spPr>
            <a:xfrm>
              <a:off x="2776148" y="1890716"/>
              <a:ext cx="80001" cy="77221"/>
            </a:xfrm>
            <a:custGeom>
              <a:avLst/>
              <a:gdLst/>
              <a:ahLst/>
              <a:cxnLst/>
              <a:rect l="l" t="t" r="r" b="b"/>
              <a:pathLst>
                <a:path w="2648" h="2556" extrusionOk="0">
                  <a:moveTo>
                    <a:pt x="500" y="1"/>
                  </a:moveTo>
                  <a:cubicBezTo>
                    <a:pt x="383" y="1"/>
                    <a:pt x="267" y="44"/>
                    <a:pt x="178" y="131"/>
                  </a:cubicBezTo>
                  <a:cubicBezTo>
                    <a:pt x="0" y="308"/>
                    <a:pt x="0" y="597"/>
                    <a:pt x="178" y="774"/>
                  </a:cubicBezTo>
                  <a:lnTo>
                    <a:pt x="1826" y="2422"/>
                  </a:lnTo>
                  <a:cubicBezTo>
                    <a:pt x="1915" y="2511"/>
                    <a:pt x="2031" y="2555"/>
                    <a:pt x="2148" y="2555"/>
                  </a:cubicBezTo>
                  <a:cubicBezTo>
                    <a:pt x="2264" y="2555"/>
                    <a:pt x="2381" y="2511"/>
                    <a:pt x="2470" y="2422"/>
                  </a:cubicBezTo>
                  <a:cubicBezTo>
                    <a:pt x="2647" y="2244"/>
                    <a:pt x="2647" y="1961"/>
                    <a:pt x="2470" y="1783"/>
                  </a:cubicBezTo>
                  <a:lnTo>
                    <a:pt x="822" y="131"/>
                  </a:lnTo>
                  <a:cubicBezTo>
                    <a:pt x="733" y="44"/>
                    <a:pt x="616" y="1"/>
                    <a:pt x="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8"/>
            <p:cNvSpPr/>
            <p:nvPr/>
          </p:nvSpPr>
          <p:spPr>
            <a:xfrm>
              <a:off x="2987479" y="1890625"/>
              <a:ext cx="80001" cy="77312"/>
            </a:xfrm>
            <a:custGeom>
              <a:avLst/>
              <a:gdLst/>
              <a:ahLst/>
              <a:cxnLst/>
              <a:rect l="l" t="t" r="r" b="b"/>
              <a:pathLst>
                <a:path w="2648" h="2559" extrusionOk="0">
                  <a:moveTo>
                    <a:pt x="2150" y="1"/>
                  </a:moveTo>
                  <a:cubicBezTo>
                    <a:pt x="2032" y="1"/>
                    <a:pt x="1915" y="47"/>
                    <a:pt x="1826" y="138"/>
                  </a:cubicBezTo>
                  <a:lnTo>
                    <a:pt x="178" y="1786"/>
                  </a:lnTo>
                  <a:cubicBezTo>
                    <a:pt x="0" y="1964"/>
                    <a:pt x="0" y="2247"/>
                    <a:pt x="178" y="2425"/>
                  </a:cubicBezTo>
                  <a:cubicBezTo>
                    <a:pt x="267" y="2514"/>
                    <a:pt x="382" y="2558"/>
                    <a:pt x="498" y="2558"/>
                  </a:cubicBezTo>
                  <a:cubicBezTo>
                    <a:pt x="614" y="2558"/>
                    <a:pt x="730" y="2514"/>
                    <a:pt x="822" y="2425"/>
                  </a:cubicBezTo>
                  <a:lnTo>
                    <a:pt x="2469" y="777"/>
                  </a:lnTo>
                  <a:cubicBezTo>
                    <a:pt x="2647" y="600"/>
                    <a:pt x="2647" y="311"/>
                    <a:pt x="2469" y="134"/>
                  </a:cubicBezTo>
                  <a:cubicBezTo>
                    <a:pt x="2381" y="45"/>
                    <a:pt x="2265" y="1"/>
                    <a:pt x="2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8"/>
            <p:cNvSpPr/>
            <p:nvPr/>
          </p:nvSpPr>
          <p:spPr>
            <a:xfrm>
              <a:off x="2789048" y="2099358"/>
              <a:ext cx="101058" cy="9658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2514" y="1"/>
                  </a:moveTo>
                  <a:cubicBezTo>
                    <a:pt x="2320" y="1"/>
                    <a:pt x="2127" y="75"/>
                    <a:pt x="1980" y="224"/>
                  </a:cubicBezTo>
                  <a:lnTo>
                    <a:pt x="299" y="1906"/>
                  </a:lnTo>
                  <a:cubicBezTo>
                    <a:pt x="1" y="2199"/>
                    <a:pt x="1" y="2679"/>
                    <a:pt x="299" y="2977"/>
                  </a:cubicBezTo>
                  <a:cubicBezTo>
                    <a:pt x="445" y="3123"/>
                    <a:pt x="639" y="3197"/>
                    <a:pt x="833" y="3197"/>
                  </a:cubicBezTo>
                  <a:cubicBezTo>
                    <a:pt x="1027" y="3197"/>
                    <a:pt x="1221" y="3123"/>
                    <a:pt x="1370" y="2977"/>
                  </a:cubicBezTo>
                  <a:lnTo>
                    <a:pt x="3051" y="1295"/>
                  </a:lnTo>
                  <a:cubicBezTo>
                    <a:pt x="3345" y="998"/>
                    <a:pt x="3345" y="517"/>
                    <a:pt x="3051" y="224"/>
                  </a:cubicBezTo>
                  <a:cubicBezTo>
                    <a:pt x="2903" y="75"/>
                    <a:pt x="2708" y="1"/>
                    <a:pt x="2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8"/>
            <p:cNvSpPr/>
            <p:nvPr/>
          </p:nvSpPr>
          <p:spPr>
            <a:xfrm>
              <a:off x="2953491" y="2099358"/>
              <a:ext cx="101058" cy="9658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831" y="1"/>
                  </a:moveTo>
                  <a:cubicBezTo>
                    <a:pt x="637" y="1"/>
                    <a:pt x="443" y="75"/>
                    <a:pt x="294" y="224"/>
                  </a:cubicBezTo>
                  <a:cubicBezTo>
                    <a:pt x="1" y="517"/>
                    <a:pt x="1" y="998"/>
                    <a:pt x="294" y="1295"/>
                  </a:cubicBezTo>
                  <a:lnTo>
                    <a:pt x="1975" y="2977"/>
                  </a:lnTo>
                  <a:cubicBezTo>
                    <a:pt x="2124" y="3123"/>
                    <a:pt x="2319" y="3197"/>
                    <a:pt x="2513" y="3197"/>
                  </a:cubicBezTo>
                  <a:cubicBezTo>
                    <a:pt x="2707" y="3197"/>
                    <a:pt x="2900" y="3123"/>
                    <a:pt x="3047" y="2977"/>
                  </a:cubicBezTo>
                  <a:cubicBezTo>
                    <a:pt x="3345" y="2679"/>
                    <a:pt x="3345" y="2199"/>
                    <a:pt x="3047" y="1906"/>
                  </a:cubicBezTo>
                  <a:lnTo>
                    <a:pt x="1365" y="224"/>
                  </a:lnTo>
                  <a:cubicBezTo>
                    <a:pt x="1219" y="75"/>
                    <a:pt x="1025" y="1"/>
                    <a:pt x="8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8"/>
            <p:cNvSpPr/>
            <p:nvPr/>
          </p:nvSpPr>
          <p:spPr>
            <a:xfrm>
              <a:off x="2781949" y="1893918"/>
              <a:ext cx="279579" cy="279579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"/>
                  </a:moveTo>
                  <a:cubicBezTo>
                    <a:pt x="2076" y="1"/>
                    <a:pt x="0" y="2071"/>
                    <a:pt x="0" y="4627"/>
                  </a:cubicBezTo>
                  <a:cubicBezTo>
                    <a:pt x="0" y="7183"/>
                    <a:pt x="2076" y="9253"/>
                    <a:pt x="4627" y="9253"/>
                  </a:cubicBezTo>
                  <a:cubicBezTo>
                    <a:pt x="7183" y="9253"/>
                    <a:pt x="9253" y="7183"/>
                    <a:pt x="9253" y="4627"/>
                  </a:cubicBezTo>
                  <a:cubicBezTo>
                    <a:pt x="9253" y="2071"/>
                    <a:pt x="7183" y="1"/>
                    <a:pt x="4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2807206" y="1920625"/>
              <a:ext cx="240093" cy="226105"/>
            </a:xfrm>
            <a:custGeom>
              <a:avLst/>
              <a:gdLst/>
              <a:ahLst/>
              <a:cxnLst/>
              <a:rect l="l" t="t" r="r" b="b"/>
              <a:pathLst>
                <a:path w="7947" h="7484" extrusionOk="0">
                  <a:moveTo>
                    <a:pt x="3790" y="0"/>
                  </a:moveTo>
                  <a:cubicBezTo>
                    <a:pt x="3347" y="0"/>
                    <a:pt x="2900" y="79"/>
                    <a:pt x="2470" y="241"/>
                  </a:cubicBezTo>
                  <a:cubicBezTo>
                    <a:pt x="1057" y="774"/>
                    <a:pt x="101" y="2110"/>
                    <a:pt x="48" y="3623"/>
                  </a:cubicBezTo>
                  <a:cubicBezTo>
                    <a:pt x="0" y="5136"/>
                    <a:pt x="870" y="6529"/>
                    <a:pt x="2249" y="7154"/>
                  </a:cubicBezTo>
                  <a:cubicBezTo>
                    <a:pt x="2742" y="7375"/>
                    <a:pt x="3266" y="7483"/>
                    <a:pt x="3786" y="7483"/>
                  </a:cubicBezTo>
                  <a:cubicBezTo>
                    <a:pt x="4720" y="7483"/>
                    <a:pt x="5642" y="7135"/>
                    <a:pt x="6351" y="6472"/>
                  </a:cubicBezTo>
                  <a:cubicBezTo>
                    <a:pt x="7869" y="5059"/>
                    <a:pt x="7946" y="2686"/>
                    <a:pt x="6524" y="1187"/>
                  </a:cubicBezTo>
                  <a:cubicBezTo>
                    <a:pt x="5802" y="414"/>
                    <a:pt x="4806" y="0"/>
                    <a:pt x="3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2905182" y="1948934"/>
              <a:ext cx="30484" cy="108732"/>
            </a:xfrm>
            <a:custGeom>
              <a:avLst/>
              <a:gdLst/>
              <a:ahLst/>
              <a:cxnLst/>
              <a:rect l="l" t="t" r="r" b="b"/>
              <a:pathLst>
                <a:path w="1009" h="3599" extrusionOk="0">
                  <a:moveTo>
                    <a:pt x="505" y="0"/>
                  </a:moveTo>
                  <a:cubicBezTo>
                    <a:pt x="226" y="0"/>
                    <a:pt x="0" y="226"/>
                    <a:pt x="0" y="505"/>
                  </a:cubicBezTo>
                  <a:lnTo>
                    <a:pt x="0" y="3094"/>
                  </a:lnTo>
                  <a:cubicBezTo>
                    <a:pt x="0" y="3373"/>
                    <a:pt x="226" y="3599"/>
                    <a:pt x="505" y="3599"/>
                  </a:cubicBezTo>
                  <a:cubicBezTo>
                    <a:pt x="783" y="3599"/>
                    <a:pt x="1009" y="3373"/>
                    <a:pt x="1009" y="3094"/>
                  </a:cubicBezTo>
                  <a:lnTo>
                    <a:pt x="1009" y="505"/>
                  </a:lnTo>
                  <a:cubicBezTo>
                    <a:pt x="1009" y="226"/>
                    <a:pt x="783" y="0"/>
                    <a:pt x="5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2903732" y="2027786"/>
              <a:ext cx="75499" cy="72508"/>
            </a:xfrm>
            <a:custGeom>
              <a:avLst/>
              <a:gdLst/>
              <a:ahLst/>
              <a:cxnLst/>
              <a:rect l="l" t="t" r="r" b="b"/>
              <a:pathLst>
                <a:path w="2499" h="2400" extrusionOk="0">
                  <a:moveTo>
                    <a:pt x="553" y="0"/>
                  </a:moveTo>
                  <a:cubicBezTo>
                    <a:pt x="424" y="0"/>
                    <a:pt x="296" y="49"/>
                    <a:pt x="197" y="148"/>
                  </a:cubicBezTo>
                  <a:cubicBezTo>
                    <a:pt x="0" y="345"/>
                    <a:pt x="0" y="667"/>
                    <a:pt x="197" y="864"/>
                  </a:cubicBezTo>
                  <a:lnTo>
                    <a:pt x="1590" y="2252"/>
                  </a:lnTo>
                  <a:cubicBezTo>
                    <a:pt x="1689" y="2351"/>
                    <a:pt x="1817" y="2400"/>
                    <a:pt x="1946" y="2400"/>
                  </a:cubicBezTo>
                  <a:cubicBezTo>
                    <a:pt x="2074" y="2400"/>
                    <a:pt x="2203" y="2351"/>
                    <a:pt x="2301" y="2252"/>
                  </a:cubicBezTo>
                  <a:cubicBezTo>
                    <a:pt x="2498" y="2055"/>
                    <a:pt x="2498" y="1738"/>
                    <a:pt x="2301" y="1541"/>
                  </a:cubicBezTo>
                  <a:lnTo>
                    <a:pt x="908" y="148"/>
                  </a:lnTo>
                  <a:cubicBezTo>
                    <a:pt x="810" y="49"/>
                    <a:pt x="681" y="0"/>
                    <a:pt x="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3007207" y="1841229"/>
              <a:ext cx="111058" cy="103233"/>
            </a:xfrm>
            <a:custGeom>
              <a:avLst/>
              <a:gdLst/>
              <a:ahLst/>
              <a:cxnLst/>
              <a:rect l="l" t="t" r="r" b="b"/>
              <a:pathLst>
                <a:path w="3676" h="3417" extrusionOk="0">
                  <a:moveTo>
                    <a:pt x="1760" y="1"/>
                  </a:moveTo>
                  <a:cubicBezTo>
                    <a:pt x="1307" y="1"/>
                    <a:pt x="858" y="174"/>
                    <a:pt x="519" y="510"/>
                  </a:cubicBezTo>
                  <a:lnTo>
                    <a:pt x="346" y="683"/>
                  </a:lnTo>
                  <a:cubicBezTo>
                    <a:pt x="0" y="1029"/>
                    <a:pt x="0" y="1586"/>
                    <a:pt x="346" y="1927"/>
                  </a:cubicBezTo>
                  <a:lnTo>
                    <a:pt x="1576" y="3157"/>
                  </a:lnTo>
                  <a:cubicBezTo>
                    <a:pt x="1745" y="3326"/>
                    <a:pt x="1970" y="3416"/>
                    <a:pt x="2197" y="3416"/>
                  </a:cubicBezTo>
                  <a:cubicBezTo>
                    <a:pt x="2305" y="3416"/>
                    <a:pt x="2414" y="3396"/>
                    <a:pt x="2518" y="3354"/>
                  </a:cubicBezTo>
                  <a:cubicBezTo>
                    <a:pt x="2633" y="3311"/>
                    <a:pt x="2734" y="3243"/>
                    <a:pt x="2820" y="3157"/>
                  </a:cubicBezTo>
                  <a:lnTo>
                    <a:pt x="2998" y="2984"/>
                  </a:lnTo>
                  <a:cubicBezTo>
                    <a:pt x="3675" y="2297"/>
                    <a:pt x="3675" y="1192"/>
                    <a:pt x="2998" y="510"/>
                  </a:cubicBezTo>
                  <a:cubicBezTo>
                    <a:pt x="2916" y="428"/>
                    <a:pt x="2825" y="356"/>
                    <a:pt x="2734" y="294"/>
                  </a:cubicBezTo>
                  <a:cubicBezTo>
                    <a:pt x="2437" y="97"/>
                    <a:pt x="2097" y="1"/>
                    <a:pt x="17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2785151" y="1914372"/>
              <a:ext cx="260123" cy="238733"/>
            </a:xfrm>
            <a:custGeom>
              <a:avLst/>
              <a:gdLst/>
              <a:ahLst/>
              <a:cxnLst/>
              <a:rect l="l" t="t" r="r" b="b"/>
              <a:pathLst>
                <a:path w="8610" h="7902" extrusionOk="0">
                  <a:moveTo>
                    <a:pt x="4580" y="1"/>
                  </a:moveTo>
                  <a:cubicBezTo>
                    <a:pt x="2561" y="1"/>
                    <a:pt x="577" y="1533"/>
                    <a:pt x="577" y="3950"/>
                  </a:cubicBezTo>
                  <a:cubicBezTo>
                    <a:pt x="577" y="6334"/>
                    <a:pt x="2542" y="7902"/>
                    <a:pt x="4570" y="7902"/>
                  </a:cubicBezTo>
                  <a:cubicBezTo>
                    <a:pt x="5603" y="7902"/>
                    <a:pt x="6652" y="7495"/>
                    <a:pt x="7466" y="6583"/>
                  </a:cubicBezTo>
                  <a:cubicBezTo>
                    <a:pt x="7730" y="6285"/>
                    <a:pt x="7951" y="5948"/>
                    <a:pt x="8119" y="5583"/>
                  </a:cubicBezTo>
                  <a:cubicBezTo>
                    <a:pt x="8191" y="5420"/>
                    <a:pt x="8057" y="5292"/>
                    <a:pt x="7922" y="5292"/>
                  </a:cubicBezTo>
                  <a:cubicBezTo>
                    <a:pt x="7851" y="5292"/>
                    <a:pt x="7780" y="5328"/>
                    <a:pt x="7740" y="5415"/>
                  </a:cubicBezTo>
                  <a:cubicBezTo>
                    <a:pt x="7163" y="6674"/>
                    <a:pt x="5909" y="7486"/>
                    <a:pt x="4521" y="7486"/>
                  </a:cubicBezTo>
                  <a:cubicBezTo>
                    <a:pt x="1658" y="7486"/>
                    <a:pt x="0" y="4253"/>
                    <a:pt x="1610" y="1937"/>
                  </a:cubicBezTo>
                  <a:cubicBezTo>
                    <a:pt x="2312" y="926"/>
                    <a:pt x="3418" y="413"/>
                    <a:pt x="4525" y="413"/>
                  </a:cubicBezTo>
                  <a:cubicBezTo>
                    <a:pt x="5622" y="413"/>
                    <a:pt x="6720" y="916"/>
                    <a:pt x="7427" y="1937"/>
                  </a:cubicBezTo>
                  <a:cubicBezTo>
                    <a:pt x="7980" y="2734"/>
                    <a:pt x="8181" y="3729"/>
                    <a:pt x="7980" y="4680"/>
                  </a:cubicBezTo>
                  <a:cubicBezTo>
                    <a:pt x="7946" y="4833"/>
                    <a:pt x="8067" y="4926"/>
                    <a:pt x="8185" y="4926"/>
                  </a:cubicBezTo>
                  <a:cubicBezTo>
                    <a:pt x="8273" y="4926"/>
                    <a:pt x="8359" y="4876"/>
                    <a:pt x="8383" y="4762"/>
                  </a:cubicBezTo>
                  <a:cubicBezTo>
                    <a:pt x="8609" y="3695"/>
                    <a:pt x="8383" y="2581"/>
                    <a:pt x="7759" y="1687"/>
                  </a:cubicBezTo>
                  <a:cubicBezTo>
                    <a:pt x="6944" y="520"/>
                    <a:pt x="5756" y="1"/>
                    <a:pt x="4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2898777" y="1942680"/>
              <a:ext cx="93113" cy="163838"/>
            </a:xfrm>
            <a:custGeom>
              <a:avLst/>
              <a:gdLst/>
              <a:ahLst/>
              <a:cxnLst/>
              <a:rect l="l" t="t" r="r" b="b"/>
              <a:pathLst>
                <a:path w="3082" h="5423" extrusionOk="0">
                  <a:moveTo>
                    <a:pt x="717" y="376"/>
                  </a:moveTo>
                  <a:cubicBezTo>
                    <a:pt x="894" y="376"/>
                    <a:pt x="1034" y="534"/>
                    <a:pt x="1014" y="712"/>
                  </a:cubicBezTo>
                  <a:lnTo>
                    <a:pt x="1014" y="2677"/>
                  </a:lnTo>
                  <a:cubicBezTo>
                    <a:pt x="918" y="2633"/>
                    <a:pt x="816" y="2612"/>
                    <a:pt x="715" y="2612"/>
                  </a:cubicBezTo>
                  <a:cubicBezTo>
                    <a:pt x="613" y="2612"/>
                    <a:pt x="512" y="2633"/>
                    <a:pt x="419" y="2677"/>
                  </a:cubicBezTo>
                  <a:lnTo>
                    <a:pt x="419" y="712"/>
                  </a:lnTo>
                  <a:cubicBezTo>
                    <a:pt x="395" y="534"/>
                    <a:pt x="534" y="376"/>
                    <a:pt x="717" y="376"/>
                  </a:cubicBezTo>
                  <a:close/>
                  <a:moveTo>
                    <a:pt x="751" y="3027"/>
                  </a:moveTo>
                  <a:cubicBezTo>
                    <a:pt x="883" y="3027"/>
                    <a:pt x="921" y="3102"/>
                    <a:pt x="2321" y="4502"/>
                  </a:cubicBezTo>
                  <a:lnTo>
                    <a:pt x="2316" y="4502"/>
                  </a:lnTo>
                  <a:cubicBezTo>
                    <a:pt x="2465" y="4613"/>
                    <a:pt x="2480" y="4824"/>
                    <a:pt x="2350" y="4954"/>
                  </a:cubicBezTo>
                  <a:cubicBezTo>
                    <a:pt x="2291" y="5013"/>
                    <a:pt x="2214" y="5042"/>
                    <a:pt x="2138" y="5042"/>
                  </a:cubicBezTo>
                  <a:cubicBezTo>
                    <a:pt x="2048" y="5042"/>
                    <a:pt x="1958" y="5001"/>
                    <a:pt x="1898" y="4920"/>
                  </a:cubicBezTo>
                  <a:lnTo>
                    <a:pt x="510" y="3537"/>
                  </a:lnTo>
                  <a:cubicBezTo>
                    <a:pt x="327" y="3344"/>
                    <a:pt x="457" y="3032"/>
                    <a:pt x="721" y="3027"/>
                  </a:cubicBezTo>
                  <a:cubicBezTo>
                    <a:pt x="732" y="3027"/>
                    <a:pt x="742" y="3027"/>
                    <a:pt x="751" y="3027"/>
                  </a:cubicBezTo>
                  <a:close/>
                  <a:moveTo>
                    <a:pt x="717" y="1"/>
                  </a:moveTo>
                  <a:cubicBezTo>
                    <a:pt x="327" y="1"/>
                    <a:pt x="6" y="318"/>
                    <a:pt x="6" y="712"/>
                  </a:cubicBezTo>
                  <a:lnTo>
                    <a:pt x="6" y="3306"/>
                  </a:lnTo>
                  <a:cubicBezTo>
                    <a:pt x="1" y="3498"/>
                    <a:pt x="78" y="3685"/>
                    <a:pt x="217" y="3820"/>
                  </a:cubicBezTo>
                  <a:cubicBezTo>
                    <a:pt x="1629" y="5204"/>
                    <a:pt x="1610" y="5285"/>
                    <a:pt x="1865" y="5376"/>
                  </a:cubicBezTo>
                  <a:cubicBezTo>
                    <a:pt x="1953" y="5408"/>
                    <a:pt x="2038" y="5423"/>
                    <a:pt x="2120" y="5423"/>
                  </a:cubicBezTo>
                  <a:cubicBezTo>
                    <a:pt x="2703" y="5423"/>
                    <a:pt x="3081" y="4681"/>
                    <a:pt x="2609" y="4209"/>
                  </a:cubicBezTo>
                  <a:lnTo>
                    <a:pt x="1428" y="3027"/>
                  </a:lnTo>
                  <a:lnTo>
                    <a:pt x="1428" y="712"/>
                  </a:lnTo>
                  <a:cubicBezTo>
                    <a:pt x="1428" y="318"/>
                    <a:pt x="1110" y="1"/>
                    <a:pt x="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2955968" y="209117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2956119" y="2091442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2725211" y="1841138"/>
              <a:ext cx="111061" cy="103327"/>
            </a:xfrm>
            <a:custGeom>
              <a:avLst/>
              <a:gdLst/>
              <a:ahLst/>
              <a:cxnLst/>
              <a:rect l="l" t="t" r="r" b="b"/>
              <a:pathLst>
                <a:path w="3676" h="3420" extrusionOk="0">
                  <a:moveTo>
                    <a:pt x="1922" y="0"/>
                  </a:moveTo>
                  <a:cubicBezTo>
                    <a:pt x="1474" y="0"/>
                    <a:pt x="1026" y="170"/>
                    <a:pt x="682" y="508"/>
                  </a:cubicBezTo>
                  <a:cubicBezTo>
                    <a:pt x="668" y="527"/>
                    <a:pt x="649" y="547"/>
                    <a:pt x="634" y="561"/>
                  </a:cubicBezTo>
                  <a:cubicBezTo>
                    <a:pt x="0" y="1253"/>
                    <a:pt x="24" y="2319"/>
                    <a:pt x="682" y="2987"/>
                  </a:cubicBezTo>
                  <a:lnTo>
                    <a:pt x="860" y="3160"/>
                  </a:lnTo>
                  <a:cubicBezTo>
                    <a:pt x="1031" y="3333"/>
                    <a:pt x="1255" y="3419"/>
                    <a:pt x="1480" y="3419"/>
                  </a:cubicBezTo>
                  <a:cubicBezTo>
                    <a:pt x="1706" y="3419"/>
                    <a:pt x="1931" y="3333"/>
                    <a:pt x="2104" y="3160"/>
                  </a:cubicBezTo>
                  <a:lnTo>
                    <a:pt x="3334" y="1930"/>
                  </a:lnTo>
                  <a:cubicBezTo>
                    <a:pt x="3675" y="1589"/>
                    <a:pt x="3675" y="1032"/>
                    <a:pt x="3334" y="686"/>
                  </a:cubicBezTo>
                  <a:lnTo>
                    <a:pt x="3161" y="508"/>
                  </a:lnTo>
                  <a:cubicBezTo>
                    <a:pt x="2818" y="170"/>
                    <a:pt x="2370" y="0"/>
                    <a:pt x="1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2718534" y="1784068"/>
              <a:ext cx="404243" cy="418171"/>
            </a:xfrm>
            <a:custGeom>
              <a:avLst/>
              <a:gdLst/>
              <a:ahLst/>
              <a:cxnLst/>
              <a:rect l="l" t="t" r="r" b="b"/>
              <a:pathLst>
                <a:path w="13380" h="13841" extrusionOk="0">
                  <a:moveTo>
                    <a:pt x="7634" y="413"/>
                  </a:moveTo>
                  <a:cubicBezTo>
                    <a:pt x="8316" y="413"/>
                    <a:pt x="8950" y="773"/>
                    <a:pt x="9301" y="1360"/>
                  </a:cubicBezTo>
                  <a:cubicBezTo>
                    <a:pt x="9421" y="1508"/>
                    <a:pt x="9546" y="1950"/>
                    <a:pt x="10074" y="2123"/>
                  </a:cubicBezTo>
                  <a:cubicBezTo>
                    <a:pt x="9930" y="2248"/>
                    <a:pt x="9796" y="2383"/>
                    <a:pt x="9671" y="2527"/>
                  </a:cubicBezTo>
                  <a:cubicBezTo>
                    <a:pt x="9113" y="2239"/>
                    <a:pt x="8960" y="1782"/>
                    <a:pt x="8849" y="1629"/>
                  </a:cubicBezTo>
                  <a:cubicBezTo>
                    <a:pt x="8595" y="1201"/>
                    <a:pt x="8133" y="942"/>
                    <a:pt x="7634" y="942"/>
                  </a:cubicBezTo>
                  <a:lnTo>
                    <a:pt x="5674" y="942"/>
                  </a:lnTo>
                  <a:cubicBezTo>
                    <a:pt x="5174" y="942"/>
                    <a:pt x="4713" y="1201"/>
                    <a:pt x="4458" y="1629"/>
                  </a:cubicBezTo>
                  <a:cubicBezTo>
                    <a:pt x="4338" y="1797"/>
                    <a:pt x="4208" y="2181"/>
                    <a:pt x="3738" y="2469"/>
                  </a:cubicBezTo>
                  <a:cubicBezTo>
                    <a:pt x="3723" y="2455"/>
                    <a:pt x="3714" y="2445"/>
                    <a:pt x="3699" y="2431"/>
                  </a:cubicBezTo>
                  <a:lnTo>
                    <a:pt x="3526" y="2258"/>
                  </a:lnTo>
                  <a:cubicBezTo>
                    <a:pt x="3464" y="2195"/>
                    <a:pt x="3401" y="2138"/>
                    <a:pt x="3334" y="2090"/>
                  </a:cubicBezTo>
                  <a:cubicBezTo>
                    <a:pt x="3776" y="1888"/>
                    <a:pt x="3882" y="1523"/>
                    <a:pt x="4007" y="1360"/>
                  </a:cubicBezTo>
                  <a:cubicBezTo>
                    <a:pt x="4357" y="773"/>
                    <a:pt x="4987" y="413"/>
                    <a:pt x="5674" y="413"/>
                  </a:cubicBezTo>
                  <a:close/>
                  <a:moveTo>
                    <a:pt x="3219" y="4444"/>
                  </a:moveTo>
                  <a:lnTo>
                    <a:pt x="3469" y="4694"/>
                  </a:lnTo>
                  <a:cubicBezTo>
                    <a:pt x="3349" y="4804"/>
                    <a:pt x="3228" y="4924"/>
                    <a:pt x="3118" y="5049"/>
                  </a:cubicBezTo>
                  <a:lnTo>
                    <a:pt x="2868" y="4799"/>
                  </a:lnTo>
                  <a:lnTo>
                    <a:pt x="3219" y="4444"/>
                  </a:lnTo>
                  <a:close/>
                  <a:moveTo>
                    <a:pt x="10233" y="4444"/>
                  </a:moveTo>
                  <a:lnTo>
                    <a:pt x="10588" y="4794"/>
                  </a:lnTo>
                  <a:lnTo>
                    <a:pt x="10338" y="5049"/>
                  </a:lnTo>
                  <a:cubicBezTo>
                    <a:pt x="10228" y="4924"/>
                    <a:pt x="10108" y="4804"/>
                    <a:pt x="9988" y="4694"/>
                  </a:cubicBezTo>
                  <a:lnTo>
                    <a:pt x="10233" y="4444"/>
                  </a:lnTo>
                  <a:close/>
                  <a:moveTo>
                    <a:pt x="2143" y="2095"/>
                  </a:moveTo>
                  <a:cubicBezTo>
                    <a:pt x="2959" y="2095"/>
                    <a:pt x="3344" y="2681"/>
                    <a:pt x="3411" y="2719"/>
                  </a:cubicBezTo>
                  <a:cubicBezTo>
                    <a:pt x="3603" y="2916"/>
                    <a:pt x="3661" y="3204"/>
                    <a:pt x="3555" y="3459"/>
                  </a:cubicBezTo>
                  <a:cubicBezTo>
                    <a:pt x="3488" y="3627"/>
                    <a:pt x="3536" y="3545"/>
                    <a:pt x="2181" y="4905"/>
                  </a:cubicBezTo>
                  <a:cubicBezTo>
                    <a:pt x="2049" y="5037"/>
                    <a:pt x="1876" y="5103"/>
                    <a:pt x="1703" y="5103"/>
                  </a:cubicBezTo>
                  <a:cubicBezTo>
                    <a:pt x="1530" y="5103"/>
                    <a:pt x="1357" y="5037"/>
                    <a:pt x="1225" y="4905"/>
                  </a:cubicBezTo>
                  <a:lnTo>
                    <a:pt x="1052" y="4732"/>
                  </a:lnTo>
                  <a:cubicBezTo>
                    <a:pt x="96" y="3776"/>
                    <a:pt x="745" y="2095"/>
                    <a:pt x="2143" y="2095"/>
                  </a:cubicBezTo>
                  <a:close/>
                  <a:moveTo>
                    <a:pt x="7634" y="1355"/>
                  </a:moveTo>
                  <a:cubicBezTo>
                    <a:pt x="7989" y="1355"/>
                    <a:pt x="8316" y="1537"/>
                    <a:pt x="8498" y="1840"/>
                  </a:cubicBezTo>
                  <a:cubicBezTo>
                    <a:pt x="8609" y="1994"/>
                    <a:pt x="8806" y="2541"/>
                    <a:pt x="9483" y="2892"/>
                  </a:cubicBezTo>
                  <a:cubicBezTo>
                    <a:pt x="9373" y="3272"/>
                    <a:pt x="9474" y="3685"/>
                    <a:pt x="9757" y="3963"/>
                  </a:cubicBezTo>
                  <a:lnTo>
                    <a:pt x="9945" y="4155"/>
                  </a:lnTo>
                  <a:lnTo>
                    <a:pt x="9671" y="4429"/>
                  </a:lnTo>
                  <a:cubicBezTo>
                    <a:pt x="8812" y="3771"/>
                    <a:pt x="7775" y="3430"/>
                    <a:pt x="6727" y="3430"/>
                  </a:cubicBezTo>
                  <a:cubicBezTo>
                    <a:pt x="6123" y="3430"/>
                    <a:pt x="5514" y="3544"/>
                    <a:pt x="4934" y="3776"/>
                  </a:cubicBezTo>
                  <a:cubicBezTo>
                    <a:pt x="4709" y="3865"/>
                    <a:pt x="4803" y="4172"/>
                    <a:pt x="5004" y="4172"/>
                  </a:cubicBezTo>
                  <a:cubicBezTo>
                    <a:pt x="5030" y="4172"/>
                    <a:pt x="5058" y="4167"/>
                    <a:pt x="5088" y="4155"/>
                  </a:cubicBezTo>
                  <a:cubicBezTo>
                    <a:pt x="5630" y="3939"/>
                    <a:pt x="6182" y="3839"/>
                    <a:pt x="6722" y="3839"/>
                  </a:cubicBezTo>
                  <a:cubicBezTo>
                    <a:pt x="9050" y="3839"/>
                    <a:pt x="11146" y="5709"/>
                    <a:pt x="11146" y="8263"/>
                  </a:cubicBezTo>
                  <a:cubicBezTo>
                    <a:pt x="11146" y="10813"/>
                    <a:pt x="9054" y="12685"/>
                    <a:pt x="6729" y="12685"/>
                  </a:cubicBezTo>
                  <a:cubicBezTo>
                    <a:pt x="6175" y="12685"/>
                    <a:pt x="5609" y="12579"/>
                    <a:pt x="5054" y="12351"/>
                  </a:cubicBezTo>
                  <a:cubicBezTo>
                    <a:pt x="1768" y="11011"/>
                    <a:pt x="1297" y="6442"/>
                    <a:pt x="4381" y="4511"/>
                  </a:cubicBezTo>
                  <a:cubicBezTo>
                    <a:pt x="4564" y="4385"/>
                    <a:pt x="4445" y="4132"/>
                    <a:pt x="4267" y="4132"/>
                  </a:cubicBezTo>
                  <a:cubicBezTo>
                    <a:pt x="4235" y="4132"/>
                    <a:pt x="4200" y="4141"/>
                    <a:pt x="4165" y="4160"/>
                  </a:cubicBezTo>
                  <a:cubicBezTo>
                    <a:pt x="4036" y="4247"/>
                    <a:pt x="3906" y="4333"/>
                    <a:pt x="3781" y="4429"/>
                  </a:cubicBezTo>
                  <a:lnTo>
                    <a:pt x="3507" y="4155"/>
                  </a:lnTo>
                  <a:cubicBezTo>
                    <a:pt x="3598" y="4040"/>
                    <a:pt x="4016" y="3786"/>
                    <a:pt x="4016" y="3195"/>
                  </a:cubicBezTo>
                  <a:cubicBezTo>
                    <a:pt x="4016" y="3070"/>
                    <a:pt x="3992" y="2945"/>
                    <a:pt x="3954" y="2825"/>
                  </a:cubicBezTo>
                  <a:cubicBezTo>
                    <a:pt x="4526" y="2474"/>
                    <a:pt x="4698" y="1998"/>
                    <a:pt x="4814" y="1840"/>
                  </a:cubicBezTo>
                  <a:cubicBezTo>
                    <a:pt x="4992" y="1537"/>
                    <a:pt x="5318" y="1355"/>
                    <a:pt x="5674" y="1355"/>
                  </a:cubicBezTo>
                  <a:close/>
                  <a:moveTo>
                    <a:pt x="3449" y="11813"/>
                  </a:moveTo>
                  <a:cubicBezTo>
                    <a:pt x="3728" y="12068"/>
                    <a:pt x="4031" y="12289"/>
                    <a:pt x="4357" y="12471"/>
                  </a:cubicBezTo>
                  <a:lnTo>
                    <a:pt x="3560" y="13269"/>
                  </a:lnTo>
                  <a:cubicBezTo>
                    <a:pt x="3453" y="13367"/>
                    <a:pt x="3318" y="13415"/>
                    <a:pt x="3184" y="13415"/>
                  </a:cubicBezTo>
                  <a:cubicBezTo>
                    <a:pt x="3042" y="13415"/>
                    <a:pt x="2900" y="13361"/>
                    <a:pt x="2791" y="13254"/>
                  </a:cubicBezTo>
                  <a:cubicBezTo>
                    <a:pt x="2585" y="13043"/>
                    <a:pt x="2575" y="12707"/>
                    <a:pt x="2777" y="12486"/>
                  </a:cubicBezTo>
                  <a:lnTo>
                    <a:pt x="3449" y="11813"/>
                  </a:lnTo>
                  <a:close/>
                  <a:moveTo>
                    <a:pt x="10007" y="11808"/>
                  </a:moveTo>
                  <a:lnTo>
                    <a:pt x="10680" y="12486"/>
                  </a:lnTo>
                  <a:cubicBezTo>
                    <a:pt x="10910" y="12702"/>
                    <a:pt x="10920" y="13062"/>
                    <a:pt x="10694" y="13283"/>
                  </a:cubicBezTo>
                  <a:cubicBezTo>
                    <a:pt x="10586" y="13391"/>
                    <a:pt x="10444" y="13445"/>
                    <a:pt x="10303" y="13445"/>
                  </a:cubicBezTo>
                  <a:cubicBezTo>
                    <a:pt x="10156" y="13445"/>
                    <a:pt x="10009" y="13386"/>
                    <a:pt x="9901" y="13269"/>
                  </a:cubicBezTo>
                  <a:lnTo>
                    <a:pt x="9104" y="12471"/>
                  </a:lnTo>
                  <a:cubicBezTo>
                    <a:pt x="9430" y="12284"/>
                    <a:pt x="9733" y="12063"/>
                    <a:pt x="10007" y="11808"/>
                  </a:cubicBezTo>
                  <a:close/>
                  <a:moveTo>
                    <a:pt x="5674" y="0"/>
                  </a:moveTo>
                  <a:cubicBezTo>
                    <a:pt x="4843" y="0"/>
                    <a:pt x="4079" y="437"/>
                    <a:pt x="3651" y="1148"/>
                  </a:cubicBezTo>
                  <a:lnTo>
                    <a:pt x="3478" y="1432"/>
                  </a:lnTo>
                  <a:cubicBezTo>
                    <a:pt x="3296" y="1742"/>
                    <a:pt x="2998" y="1774"/>
                    <a:pt x="2837" y="1774"/>
                  </a:cubicBezTo>
                  <a:cubicBezTo>
                    <a:pt x="2794" y="1774"/>
                    <a:pt x="2761" y="1772"/>
                    <a:pt x="2742" y="1772"/>
                  </a:cubicBezTo>
                  <a:cubicBezTo>
                    <a:pt x="2736" y="1772"/>
                    <a:pt x="2732" y="1772"/>
                    <a:pt x="2729" y="1773"/>
                  </a:cubicBezTo>
                  <a:cubicBezTo>
                    <a:pt x="2533" y="1710"/>
                    <a:pt x="2334" y="1680"/>
                    <a:pt x="2137" y="1680"/>
                  </a:cubicBezTo>
                  <a:cubicBezTo>
                    <a:pt x="1469" y="1680"/>
                    <a:pt x="830" y="2026"/>
                    <a:pt x="466" y="2623"/>
                  </a:cubicBezTo>
                  <a:cubicBezTo>
                    <a:pt x="0" y="3392"/>
                    <a:pt x="120" y="4381"/>
                    <a:pt x="759" y="5020"/>
                  </a:cubicBezTo>
                  <a:cubicBezTo>
                    <a:pt x="855" y="5092"/>
                    <a:pt x="1119" y="5515"/>
                    <a:pt x="1701" y="5515"/>
                  </a:cubicBezTo>
                  <a:cubicBezTo>
                    <a:pt x="2253" y="5515"/>
                    <a:pt x="2522" y="5126"/>
                    <a:pt x="2575" y="5087"/>
                  </a:cubicBezTo>
                  <a:lnTo>
                    <a:pt x="2859" y="5371"/>
                  </a:lnTo>
                  <a:cubicBezTo>
                    <a:pt x="1403" y="7321"/>
                    <a:pt x="1682" y="9973"/>
                    <a:pt x="3161" y="11520"/>
                  </a:cubicBezTo>
                  <a:lnTo>
                    <a:pt x="2484" y="12197"/>
                  </a:lnTo>
                  <a:cubicBezTo>
                    <a:pt x="1883" y="12798"/>
                    <a:pt x="2306" y="13840"/>
                    <a:pt x="3166" y="13840"/>
                  </a:cubicBezTo>
                  <a:cubicBezTo>
                    <a:pt x="3421" y="13840"/>
                    <a:pt x="3666" y="13739"/>
                    <a:pt x="3848" y="13557"/>
                  </a:cubicBezTo>
                  <a:lnTo>
                    <a:pt x="4742" y="12663"/>
                  </a:lnTo>
                  <a:cubicBezTo>
                    <a:pt x="5373" y="12949"/>
                    <a:pt x="6051" y="13092"/>
                    <a:pt x="6728" y="13092"/>
                  </a:cubicBezTo>
                  <a:cubicBezTo>
                    <a:pt x="7406" y="13092"/>
                    <a:pt x="8083" y="12949"/>
                    <a:pt x="8715" y="12663"/>
                  </a:cubicBezTo>
                  <a:lnTo>
                    <a:pt x="9603" y="13557"/>
                  </a:lnTo>
                  <a:cubicBezTo>
                    <a:pt x="9786" y="13739"/>
                    <a:pt x="10031" y="13840"/>
                    <a:pt x="10286" y="13840"/>
                  </a:cubicBezTo>
                  <a:cubicBezTo>
                    <a:pt x="11141" y="13840"/>
                    <a:pt x="11578" y="12803"/>
                    <a:pt x="10968" y="12193"/>
                  </a:cubicBezTo>
                  <a:lnTo>
                    <a:pt x="10295" y="11520"/>
                  </a:lnTo>
                  <a:cubicBezTo>
                    <a:pt x="11857" y="9805"/>
                    <a:pt x="11981" y="7225"/>
                    <a:pt x="10593" y="5366"/>
                  </a:cubicBezTo>
                  <a:lnTo>
                    <a:pt x="10872" y="5087"/>
                  </a:lnTo>
                  <a:cubicBezTo>
                    <a:pt x="10934" y="5131"/>
                    <a:pt x="11189" y="5510"/>
                    <a:pt x="11751" y="5510"/>
                  </a:cubicBezTo>
                  <a:cubicBezTo>
                    <a:pt x="12039" y="5510"/>
                    <a:pt x="12313" y="5400"/>
                    <a:pt x="12519" y="5193"/>
                  </a:cubicBezTo>
                  <a:cubicBezTo>
                    <a:pt x="12568" y="5126"/>
                    <a:pt x="13379" y="4540"/>
                    <a:pt x="13255" y="3425"/>
                  </a:cubicBezTo>
                  <a:cubicBezTo>
                    <a:pt x="13241" y="3299"/>
                    <a:pt x="13147" y="3240"/>
                    <a:pt x="13053" y="3240"/>
                  </a:cubicBezTo>
                  <a:cubicBezTo>
                    <a:pt x="12942" y="3240"/>
                    <a:pt x="12831" y="3321"/>
                    <a:pt x="12846" y="3469"/>
                  </a:cubicBezTo>
                  <a:cubicBezTo>
                    <a:pt x="12947" y="4367"/>
                    <a:pt x="12284" y="4823"/>
                    <a:pt x="12231" y="4905"/>
                  </a:cubicBezTo>
                  <a:cubicBezTo>
                    <a:pt x="12099" y="5035"/>
                    <a:pt x="11926" y="5099"/>
                    <a:pt x="11753" y="5099"/>
                  </a:cubicBezTo>
                  <a:cubicBezTo>
                    <a:pt x="11580" y="5099"/>
                    <a:pt x="11407" y="5035"/>
                    <a:pt x="11275" y="4905"/>
                  </a:cubicBezTo>
                  <a:lnTo>
                    <a:pt x="10045" y="3675"/>
                  </a:lnTo>
                  <a:cubicBezTo>
                    <a:pt x="9781" y="3411"/>
                    <a:pt x="9781" y="2983"/>
                    <a:pt x="10045" y="2719"/>
                  </a:cubicBezTo>
                  <a:cubicBezTo>
                    <a:pt x="10137" y="2657"/>
                    <a:pt x="10511" y="2095"/>
                    <a:pt x="11314" y="2095"/>
                  </a:cubicBezTo>
                  <a:cubicBezTo>
                    <a:pt x="11833" y="2095"/>
                    <a:pt x="12323" y="2354"/>
                    <a:pt x="12606" y="2791"/>
                  </a:cubicBezTo>
                  <a:cubicBezTo>
                    <a:pt x="12650" y="2859"/>
                    <a:pt x="12711" y="2888"/>
                    <a:pt x="12772" y="2888"/>
                  </a:cubicBezTo>
                  <a:cubicBezTo>
                    <a:pt x="12916" y="2888"/>
                    <a:pt x="13057" y="2728"/>
                    <a:pt x="12952" y="2565"/>
                  </a:cubicBezTo>
                  <a:cubicBezTo>
                    <a:pt x="12583" y="2005"/>
                    <a:pt x="11962" y="1682"/>
                    <a:pt x="11315" y="1682"/>
                  </a:cubicBezTo>
                  <a:cubicBezTo>
                    <a:pt x="11120" y="1682"/>
                    <a:pt x="10922" y="1711"/>
                    <a:pt x="10728" y="1773"/>
                  </a:cubicBezTo>
                  <a:lnTo>
                    <a:pt x="10425" y="1773"/>
                  </a:lnTo>
                  <a:cubicBezTo>
                    <a:pt x="10180" y="1773"/>
                    <a:pt x="9949" y="1643"/>
                    <a:pt x="9824" y="1432"/>
                  </a:cubicBezTo>
                  <a:lnTo>
                    <a:pt x="9651" y="1148"/>
                  </a:lnTo>
                  <a:cubicBezTo>
                    <a:pt x="9229" y="437"/>
                    <a:pt x="8460" y="5"/>
                    <a:pt x="7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1" name="Google Shape;1091;p38">
            <a:hlinkClick r:id="" action="ppaction://noaction"/>
          </p:cNvPr>
          <p:cNvSpPr/>
          <p:nvPr/>
        </p:nvSpPr>
        <p:spPr>
          <a:xfrm>
            <a:off x="4855177" y="1626085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sym typeface="Coiny"/>
              </a:rPr>
              <a:t>Dráhový </a:t>
            </a:r>
            <a:endParaRPr lang="sk-SK" sz="1600" dirty="0">
              <a:solidFill>
                <a:schemeClr val="dk1"/>
              </a:solidFill>
              <a:latin typeface="Inconsolata"/>
              <a:ea typeface="Inconsolata"/>
            </a:endParaRPr>
          </a:p>
        </p:txBody>
      </p:sp>
      <p:sp>
        <p:nvSpPr>
          <p:cNvPr id="1092" name="Google Shape;1092;p38">
            <a:hlinkClick r:id="" action="ppaction://noaction"/>
          </p:cNvPr>
          <p:cNvSpPr/>
          <p:nvPr/>
        </p:nvSpPr>
        <p:spPr>
          <a:xfrm>
            <a:off x="5001694" y="1690989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3" name="Google Shape;1093;p38">
            <a:hlinkClick r:id="" action="ppaction://noaction"/>
          </p:cNvPr>
          <p:cNvSpPr/>
          <p:nvPr/>
        </p:nvSpPr>
        <p:spPr>
          <a:xfrm>
            <a:off x="4855175" y="2875360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Vláknový proporcionálny</a:t>
            </a:r>
            <a:endParaRPr sz="1600" dirty="0">
              <a:solidFill>
                <a:schemeClr val="dk1"/>
              </a:solidFill>
            </a:endParaRPr>
          </a:p>
        </p:txBody>
      </p:sp>
      <p:sp>
        <p:nvSpPr>
          <p:cNvPr id="1094" name="Google Shape;1094;p38">
            <a:hlinkClick r:id="" action="ppaction://noaction"/>
          </p:cNvPr>
          <p:cNvSpPr/>
          <p:nvPr/>
        </p:nvSpPr>
        <p:spPr>
          <a:xfrm>
            <a:off x="4999166" y="2973205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5" name="Google Shape;1095;p38">
            <a:hlinkClick r:id="" action="ppaction://noaction"/>
          </p:cNvPr>
          <p:cNvSpPr/>
          <p:nvPr/>
        </p:nvSpPr>
        <p:spPr>
          <a:xfrm>
            <a:off x="4855177" y="2256110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sym typeface="Inconsolata"/>
              </a:rPr>
              <a:t>polovodičový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96" name="Google Shape;1096;p38">
            <a:hlinkClick r:id="" action="ppaction://noaction"/>
          </p:cNvPr>
          <p:cNvSpPr/>
          <p:nvPr/>
        </p:nvSpPr>
        <p:spPr>
          <a:xfrm>
            <a:off x="5001694" y="2326010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7" name="Google Shape;1093;p38">
            <a:hlinkClick r:id="" action="ppaction://noaction"/>
            <a:extLst>
              <a:ext uri="{FF2B5EF4-FFF2-40B4-BE49-F238E27FC236}">
                <a16:creationId xmlns:a16="http://schemas.microsoft.com/office/drawing/2014/main" id="{C4219020-75BB-7098-6BAE-20204AD54FC1}"/>
              </a:ext>
            </a:extLst>
          </p:cNvPr>
          <p:cNvSpPr/>
          <p:nvPr/>
        </p:nvSpPr>
        <p:spPr>
          <a:xfrm>
            <a:off x="4855175" y="3505385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err="1">
                <a:solidFill>
                  <a:schemeClr val="dk1"/>
                </a:solidFill>
                <a:latin typeface="Inconsolata"/>
                <a:ea typeface="Inconsolata"/>
                <a:sym typeface="Inconsolata"/>
              </a:rPr>
              <a:t>Miónový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9" name="Google Shape;1094;p38">
            <a:hlinkClick r:id="" action="ppaction://noaction"/>
            <a:extLst>
              <a:ext uri="{FF2B5EF4-FFF2-40B4-BE49-F238E27FC236}">
                <a16:creationId xmlns:a16="http://schemas.microsoft.com/office/drawing/2014/main" id="{9255ED5F-A8EB-DBAA-4ABF-7A476E0AE247}"/>
              </a:ext>
            </a:extLst>
          </p:cNvPr>
          <p:cNvSpPr/>
          <p:nvPr/>
        </p:nvSpPr>
        <p:spPr>
          <a:xfrm>
            <a:off x="4959597" y="3575285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D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29087647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38"/>
          <p:cNvSpPr/>
          <p:nvPr/>
        </p:nvSpPr>
        <p:spPr>
          <a:xfrm>
            <a:off x="986125" y="1880525"/>
            <a:ext cx="3302700" cy="2123400"/>
          </a:xfrm>
          <a:prstGeom prst="roundRect">
            <a:avLst>
              <a:gd name="adj" fmla="val 12107"/>
            </a:avLst>
          </a:prstGeom>
          <a:solidFill>
            <a:schemeClr val="accen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411475" rIns="2743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200" b="1" dirty="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Detektor, ktorý je založený na princípe elektrón-diera</a:t>
            </a:r>
            <a:endParaRPr sz="2200" b="1" dirty="0"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073" name="Google Shape;1073;p38"/>
          <p:cNvSpPr/>
          <p:nvPr/>
        </p:nvSpPr>
        <p:spPr>
          <a:xfrm>
            <a:off x="2311525" y="1554587"/>
            <a:ext cx="651900" cy="6519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4" name="Google Shape;1074;p38"/>
          <p:cNvGrpSpPr/>
          <p:nvPr/>
        </p:nvGrpSpPr>
        <p:grpSpPr>
          <a:xfrm>
            <a:off x="2435354" y="1671452"/>
            <a:ext cx="404243" cy="418171"/>
            <a:chOff x="2718534" y="1784068"/>
            <a:chExt cx="404243" cy="418171"/>
          </a:xfrm>
        </p:grpSpPr>
        <p:sp>
          <p:nvSpPr>
            <p:cNvPr id="1075" name="Google Shape;1075;p38"/>
            <p:cNvSpPr/>
            <p:nvPr/>
          </p:nvSpPr>
          <p:spPr>
            <a:xfrm>
              <a:off x="2773671" y="1790292"/>
              <a:ext cx="296256" cy="81904"/>
            </a:xfrm>
            <a:custGeom>
              <a:avLst/>
              <a:gdLst/>
              <a:ahLst/>
              <a:cxnLst/>
              <a:rect l="l" t="t" r="r" b="b"/>
              <a:pathLst>
                <a:path w="9806" h="2711" extrusionOk="0">
                  <a:moveTo>
                    <a:pt x="3849" y="1"/>
                  </a:moveTo>
                  <a:cubicBezTo>
                    <a:pt x="3090" y="1"/>
                    <a:pt x="2393" y="399"/>
                    <a:pt x="2004" y="1048"/>
                  </a:cubicBezTo>
                  <a:lnTo>
                    <a:pt x="1831" y="1331"/>
                  </a:lnTo>
                  <a:cubicBezTo>
                    <a:pt x="1668" y="1605"/>
                    <a:pt x="1375" y="1768"/>
                    <a:pt x="1058" y="1773"/>
                  </a:cubicBezTo>
                  <a:lnTo>
                    <a:pt x="471" y="1773"/>
                  </a:lnTo>
                  <a:cubicBezTo>
                    <a:pt x="212" y="1773"/>
                    <a:pt x="1" y="1980"/>
                    <a:pt x="1" y="2239"/>
                  </a:cubicBezTo>
                  <a:cubicBezTo>
                    <a:pt x="1" y="2499"/>
                    <a:pt x="212" y="2710"/>
                    <a:pt x="471" y="2710"/>
                  </a:cubicBezTo>
                  <a:lnTo>
                    <a:pt x="1058" y="2710"/>
                  </a:lnTo>
                  <a:cubicBezTo>
                    <a:pt x="1706" y="2710"/>
                    <a:pt x="2307" y="2369"/>
                    <a:pt x="2638" y="1816"/>
                  </a:cubicBezTo>
                  <a:lnTo>
                    <a:pt x="2811" y="1528"/>
                  </a:lnTo>
                  <a:cubicBezTo>
                    <a:pt x="3027" y="1163"/>
                    <a:pt x="3421" y="942"/>
                    <a:pt x="3849" y="937"/>
                  </a:cubicBezTo>
                  <a:lnTo>
                    <a:pt x="5814" y="937"/>
                  </a:lnTo>
                  <a:cubicBezTo>
                    <a:pt x="6236" y="942"/>
                    <a:pt x="6630" y="1163"/>
                    <a:pt x="6851" y="1528"/>
                  </a:cubicBezTo>
                  <a:lnTo>
                    <a:pt x="7019" y="1816"/>
                  </a:lnTo>
                  <a:cubicBezTo>
                    <a:pt x="7356" y="2369"/>
                    <a:pt x="7951" y="2710"/>
                    <a:pt x="8600" y="2710"/>
                  </a:cubicBezTo>
                  <a:lnTo>
                    <a:pt x="9335" y="2710"/>
                  </a:lnTo>
                  <a:cubicBezTo>
                    <a:pt x="9594" y="2710"/>
                    <a:pt x="9806" y="2499"/>
                    <a:pt x="9806" y="2239"/>
                  </a:cubicBezTo>
                  <a:cubicBezTo>
                    <a:pt x="9806" y="1980"/>
                    <a:pt x="9594" y="1773"/>
                    <a:pt x="9335" y="1773"/>
                  </a:cubicBezTo>
                  <a:lnTo>
                    <a:pt x="8600" y="1773"/>
                  </a:lnTo>
                  <a:cubicBezTo>
                    <a:pt x="8283" y="1773"/>
                    <a:pt x="7990" y="1605"/>
                    <a:pt x="7826" y="1331"/>
                  </a:cubicBezTo>
                  <a:lnTo>
                    <a:pt x="7654" y="1048"/>
                  </a:lnTo>
                  <a:cubicBezTo>
                    <a:pt x="7264" y="399"/>
                    <a:pt x="6563" y="1"/>
                    <a:pt x="5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8"/>
            <p:cNvSpPr/>
            <p:nvPr/>
          </p:nvSpPr>
          <p:spPr>
            <a:xfrm>
              <a:off x="2776148" y="1890716"/>
              <a:ext cx="80001" cy="77221"/>
            </a:xfrm>
            <a:custGeom>
              <a:avLst/>
              <a:gdLst/>
              <a:ahLst/>
              <a:cxnLst/>
              <a:rect l="l" t="t" r="r" b="b"/>
              <a:pathLst>
                <a:path w="2648" h="2556" extrusionOk="0">
                  <a:moveTo>
                    <a:pt x="500" y="1"/>
                  </a:moveTo>
                  <a:cubicBezTo>
                    <a:pt x="383" y="1"/>
                    <a:pt x="267" y="44"/>
                    <a:pt x="178" y="131"/>
                  </a:cubicBezTo>
                  <a:cubicBezTo>
                    <a:pt x="0" y="308"/>
                    <a:pt x="0" y="597"/>
                    <a:pt x="178" y="774"/>
                  </a:cubicBezTo>
                  <a:lnTo>
                    <a:pt x="1826" y="2422"/>
                  </a:lnTo>
                  <a:cubicBezTo>
                    <a:pt x="1915" y="2511"/>
                    <a:pt x="2031" y="2555"/>
                    <a:pt x="2148" y="2555"/>
                  </a:cubicBezTo>
                  <a:cubicBezTo>
                    <a:pt x="2264" y="2555"/>
                    <a:pt x="2381" y="2511"/>
                    <a:pt x="2470" y="2422"/>
                  </a:cubicBezTo>
                  <a:cubicBezTo>
                    <a:pt x="2647" y="2244"/>
                    <a:pt x="2647" y="1961"/>
                    <a:pt x="2470" y="1783"/>
                  </a:cubicBezTo>
                  <a:lnTo>
                    <a:pt x="822" y="131"/>
                  </a:lnTo>
                  <a:cubicBezTo>
                    <a:pt x="733" y="44"/>
                    <a:pt x="616" y="1"/>
                    <a:pt x="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8"/>
            <p:cNvSpPr/>
            <p:nvPr/>
          </p:nvSpPr>
          <p:spPr>
            <a:xfrm>
              <a:off x="2987479" y="1890625"/>
              <a:ext cx="80001" cy="77312"/>
            </a:xfrm>
            <a:custGeom>
              <a:avLst/>
              <a:gdLst/>
              <a:ahLst/>
              <a:cxnLst/>
              <a:rect l="l" t="t" r="r" b="b"/>
              <a:pathLst>
                <a:path w="2648" h="2559" extrusionOk="0">
                  <a:moveTo>
                    <a:pt x="2150" y="1"/>
                  </a:moveTo>
                  <a:cubicBezTo>
                    <a:pt x="2032" y="1"/>
                    <a:pt x="1915" y="47"/>
                    <a:pt x="1826" y="138"/>
                  </a:cubicBezTo>
                  <a:lnTo>
                    <a:pt x="178" y="1786"/>
                  </a:lnTo>
                  <a:cubicBezTo>
                    <a:pt x="0" y="1964"/>
                    <a:pt x="0" y="2247"/>
                    <a:pt x="178" y="2425"/>
                  </a:cubicBezTo>
                  <a:cubicBezTo>
                    <a:pt x="267" y="2514"/>
                    <a:pt x="382" y="2558"/>
                    <a:pt x="498" y="2558"/>
                  </a:cubicBezTo>
                  <a:cubicBezTo>
                    <a:pt x="614" y="2558"/>
                    <a:pt x="730" y="2514"/>
                    <a:pt x="822" y="2425"/>
                  </a:cubicBezTo>
                  <a:lnTo>
                    <a:pt x="2469" y="777"/>
                  </a:lnTo>
                  <a:cubicBezTo>
                    <a:pt x="2647" y="600"/>
                    <a:pt x="2647" y="311"/>
                    <a:pt x="2469" y="134"/>
                  </a:cubicBezTo>
                  <a:cubicBezTo>
                    <a:pt x="2381" y="45"/>
                    <a:pt x="2265" y="1"/>
                    <a:pt x="2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8"/>
            <p:cNvSpPr/>
            <p:nvPr/>
          </p:nvSpPr>
          <p:spPr>
            <a:xfrm>
              <a:off x="2789048" y="2099358"/>
              <a:ext cx="101058" cy="9658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2514" y="1"/>
                  </a:moveTo>
                  <a:cubicBezTo>
                    <a:pt x="2320" y="1"/>
                    <a:pt x="2127" y="75"/>
                    <a:pt x="1980" y="224"/>
                  </a:cubicBezTo>
                  <a:lnTo>
                    <a:pt x="299" y="1906"/>
                  </a:lnTo>
                  <a:cubicBezTo>
                    <a:pt x="1" y="2199"/>
                    <a:pt x="1" y="2679"/>
                    <a:pt x="299" y="2977"/>
                  </a:cubicBezTo>
                  <a:cubicBezTo>
                    <a:pt x="445" y="3123"/>
                    <a:pt x="639" y="3197"/>
                    <a:pt x="833" y="3197"/>
                  </a:cubicBezTo>
                  <a:cubicBezTo>
                    <a:pt x="1027" y="3197"/>
                    <a:pt x="1221" y="3123"/>
                    <a:pt x="1370" y="2977"/>
                  </a:cubicBezTo>
                  <a:lnTo>
                    <a:pt x="3051" y="1295"/>
                  </a:lnTo>
                  <a:cubicBezTo>
                    <a:pt x="3345" y="998"/>
                    <a:pt x="3345" y="517"/>
                    <a:pt x="3051" y="224"/>
                  </a:cubicBezTo>
                  <a:cubicBezTo>
                    <a:pt x="2903" y="75"/>
                    <a:pt x="2708" y="1"/>
                    <a:pt x="2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8"/>
            <p:cNvSpPr/>
            <p:nvPr/>
          </p:nvSpPr>
          <p:spPr>
            <a:xfrm>
              <a:off x="2953491" y="2099358"/>
              <a:ext cx="101058" cy="9658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831" y="1"/>
                  </a:moveTo>
                  <a:cubicBezTo>
                    <a:pt x="637" y="1"/>
                    <a:pt x="443" y="75"/>
                    <a:pt x="294" y="224"/>
                  </a:cubicBezTo>
                  <a:cubicBezTo>
                    <a:pt x="1" y="517"/>
                    <a:pt x="1" y="998"/>
                    <a:pt x="294" y="1295"/>
                  </a:cubicBezTo>
                  <a:lnTo>
                    <a:pt x="1975" y="2977"/>
                  </a:lnTo>
                  <a:cubicBezTo>
                    <a:pt x="2124" y="3123"/>
                    <a:pt x="2319" y="3197"/>
                    <a:pt x="2513" y="3197"/>
                  </a:cubicBezTo>
                  <a:cubicBezTo>
                    <a:pt x="2707" y="3197"/>
                    <a:pt x="2900" y="3123"/>
                    <a:pt x="3047" y="2977"/>
                  </a:cubicBezTo>
                  <a:cubicBezTo>
                    <a:pt x="3345" y="2679"/>
                    <a:pt x="3345" y="2199"/>
                    <a:pt x="3047" y="1906"/>
                  </a:cubicBezTo>
                  <a:lnTo>
                    <a:pt x="1365" y="224"/>
                  </a:lnTo>
                  <a:cubicBezTo>
                    <a:pt x="1219" y="75"/>
                    <a:pt x="1025" y="1"/>
                    <a:pt x="8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8"/>
            <p:cNvSpPr/>
            <p:nvPr/>
          </p:nvSpPr>
          <p:spPr>
            <a:xfrm>
              <a:off x="2781949" y="1893918"/>
              <a:ext cx="279579" cy="279579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"/>
                  </a:moveTo>
                  <a:cubicBezTo>
                    <a:pt x="2076" y="1"/>
                    <a:pt x="0" y="2071"/>
                    <a:pt x="0" y="4627"/>
                  </a:cubicBezTo>
                  <a:cubicBezTo>
                    <a:pt x="0" y="7183"/>
                    <a:pt x="2076" y="9253"/>
                    <a:pt x="4627" y="9253"/>
                  </a:cubicBezTo>
                  <a:cubicBezTo>
                    <a:pt x="7183" y="9253"/>
                    <a:pt x="9253" y="7183"/>
                    <a:pt x="9253" y="4627"/>
                  </a:cubicBezTo>
                  <a:cubicBezTo>
                    <a:pt x="9253" y="2071"/>
                    <a:pt x="7183" y="1"/>
                    <a:pt x="4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2807206" y="1920625"/>
              <a:ext cx="240093" cy="226105"/>
            </a:xfrm>
            <a:custGeom>
              <a:avLst/>
              <a:gdLst/>
              <a:ahLst/>
              <a:cxnLst/>
              <a:rect l="l" t="t" r="r" b="b"/>
              <a:pathLst>
                <a:path w="7947" h="7484" extrusionOk="0">
                  <a:moveTo>
                    <a:pt x="3790" y="0"/>
                  </a:moveTo>
                  <a:cubicBezTo>
                    <a:pt x="3347" y="0"/>
                    <a:pt x="2900" y="79"/>
                    <a:pt x="2470" y="241"/>
                  </a:cubicBezTo>
                  <a:cubicBezTo>
                    <a:pt x="1057" y="774"/>
                    <a:pt x="101" y="2110"/>
                    <a:pt x="48" y="3623"/>
                  </a:cubicBezTo>
                  <a:cubicBezTo>
                    <a:pt x="0" y="5136"/>
                    <a:pt x="870" y="6529"/>
                    <a:pt x="2249" y="7154"/>
                  </a:cubicBezTo>
                  <a:cubicBezTo>
                    <a:pt x="2742" y="7375"/>
                    <a:pt x="3266" y="7483"/>
                    <a:pt x="3786" y="7483"/>
                  </a:cubicBezTo>
                  <a:cubicBezTo>
                    <a:pt x="4720" y="7483"/>
                    <a:pt x="5642" y="7135"/>
                    <a:pt x="6351" y="6472"/>
                  </a:cubicBezTo>
                  <a:cubicBezTo>
                    <a:pt x="7869" y="5059"/>
                    <a:pt x="7946" y="2686"/>
                    <a:pt x="6524" y="1187"/>
                  </a:cubicBezTo>
                  <a:cubicBezTo>
                    <a:pt x="5802" y="414"/>
                    <a:pt x="4806" y="0"/>
                    <a:pt x="3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2905182" y="1948934"/>
              <a:ext cx="30484" cy="108732"/>
            </a:xfrm>
            <a:custGeom>
              <a:avLst/>
              <a:gdLst/>
              <a:ahLst/>
              <a:cxnLst/>
              <a:rect l="l" t="t" r="r" b="b"/>
              <a:pathLst>
                <a:path w="1009" h="3599" extrusionOk="0">
                  <a:moveTo>
                    <a:pt x="505" y="0"/>
                  </a:moveTo>
                  <a:cubicBezTo>
                    <a:pt x="226" y="0"/>
                    <a:pt x="0" y="226"/>
                    <a:pt x="0" y="505"/>
                  </a:cubicBezTo>
                  <a:lnTo>
                    <a:pt x="0" y="3094"/>
                  </a:lnTo>
                  <a:cubicBezTo>
                    <a:pt x="0" y="3373"/>
                    <a:pt x="226" y="3599"/>
                    <a:pt x="505" y="3599"/>
                  </a:cubicBezTo>
                  <a:cubicBezTo>
                    <a:pt x="783" y="3599"/>
                    <a:pt x="1009" y="3373"/>
                    <a:pt x="1009" y="3094"/>
                  </a:cubicBezTo>
                  <a:lnTo>
                    <a:pt x="1009" y="505"/>
                  </a:lnTo>
                  <a:cubicBezTo>
                    <a:pt x="1009" y="226"/>
                    <a:pt x="783" y="0"/>
                    <a:pt x="5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2903732" y="2027786"/>
              <a:ext cx="75499" cy="72508"/>
            </a:xfrm>
            <a:custGeom>
              <a:avLst/>
              <a:gdLst/>
              <a:ahLst/>
              <a:cxnLst/>
              <a:rect l="l" t="t" r="r" b="b"/>
              <a:pathLst>
                <a:path w="2499" h="2400" extrusionOk="0">
                  <a:moveTo>
                    <a:pt x="553" y="0"/>
                  </a:moveTo>
                  <a:cubicBezTo>
                    <a:pt x="424" y="0"/>
                    <a:pt x="296" y="49"/>
                    <a:pt x="197" y="148"/>
                  </a:cubicBezTo>
                  <a:cubicBezTo>
                    <a:pt x="0" y="345"/>
                    <a:pt x="0" y="667"/>
                    <a:pt x="197" y="864"/>
                  </a:cubicBezTo>
                  <a:lnTo>
                    <a:pt x="1590" y="2252"/>
                  </a:lnTo>
                  <a:cubicBezTo>
                    <a:pt x="1689" y="2351"/>
                    <a:pt x="1817" y="2400"/>
                    <a:pt x="1946" y="2400"/>
                  </a:cubicBezTo>
                  <a:cubicBezTo>
                    <a:pt x="2074" y="2400"/>
                    <a:pt x="2203" y="2351"/>
                    <a:pt x="2301" y="2252"/>
                  </a:cubicBezTo>
                  <a:cubicBezTo>
                    <a:pt x="2498" y="2055"/>
                    <a:pt x="2498" y="1738"/>
                    <a:pt x="2301" y="1541"/>
                  </a:cubicBezTo>
                  <a:lnTo>
                    <a:pt x="908" y="148"/>
                  </a:lnTo>
                  <a:cubicBezTo>
                    <a:pt x="810" y="49"/>
                    <a:pt x="681" y="0"/>
                    <a:pt x="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3007207" y="1841229"/>
              <a:ext cx="111058" cy="103233"/>
            </a:xfrm>
            <a:custGeom>
              <a:avLst/>
              <a:gdLst/>
              <a:ahLst/>
              <a:cxnLst/>
              <a:rect l="l" t="t" r="r" b="b"/>
              <a:pathLst>
                <a:path w="3676" h="3417" extrusionOk="0">
                  <a:moveTo>
                    <a:pt x="1760" y="1"/>
                  </a:moveTo>
                  <a:cubicBezTo>
                    <a:pt x="1307" y="1"/>
                    <a:pt x="858" y="174"/>
                    <a:pt x="519" y="510"/>
                  </a:cubicBezTo>
                  <a:lnTo>
                    <a:pt x="346" y="683"/>
                  </a:lnTo>
                  <a:cubicBezTo>
                    <a:pt x="0" y="1029"/>
                    <a:pt x="0" y="1586"/>
                    <a:pt x="346" y="1927"/>
                  </a:cubicBezTo>
                  <a:lnTo>
                    <a:pt x="1576" y="3157"/>
                  </a:lnTo>
                  <a:cubicBezTo>
                    <a:pt x="1745" y="3326"/>
                    <a:pt x="1970" y="3416"/>
                    <a:pt x="2197" y="3416"/>
                  </a:cubicBezTo>
                  <a:cubicBezTo>
                    <a:pt x="2305" y="3416"/>
                    <a:pt x="2414" y="3396"/>
                    <a:pt x="2518" y="3354"/>
                  </a:cubicBezTo>
                  <a:cubicBezTo>
                    <a:pt x="2633" y="3311"/>
                    <a:pt x="2734" y="3243"/>
                    <a:pt x="2820" y="3157"/>
                  </a:cubicBezTo>
                  <a:lnTo>
                    <a:pt x="2998" y="2984"/>
                  </a:lnTo>
                  <a:cubicBezTo>
                    <a:pt x="3675" y="2297"/>
                    <a:pt x="3675" y="1192"/>
                    <a:pt x="2998" y="510"/>
                  </a:cubicBezTo>
                  <a:cubicBezTo>
                    <a:pt x="2916" y="428"/>
                    <a:pt x="2825" y="356"/>
                    <a:pt x="2734" y="294"/>
                  </a:cubicBezTo>
                  <a:cubicBezTo>
                    <a:pt x="2437" y="97"/>
                    <a:pt x="2097" y="1"/>
                    <a:pt x="17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2785151" y="1914372"/>
              <a:ext cx="260123" cy="238733"/>
            </a:xfrm>
            <a:custGeom>
              <a:avLst/>
              <a:gdLst/>
              <a:ahLst/>
              <a:cxnLst/>
              <a:rect l="l" t="t" r="r" b="b"/>
              <a:pathLst>
                <a:path w="8610" h="7902" extrusionOk="0">
                  <a:moveTo>
                    <a:pt x="4580" y="1"/>
                  </a:moveTo>
                  <a:cubicBezTo>
                    <a:pt x="2561" y="1"/>
                    <a:pt x="577" y="1533"/>
                    <a:pt x="577" y="3950"/>
                  </a:cubicBezTo>
                  <a:cubicBezTo>
                    <a:pt x="577" y="6334"/>
                    <a:pt x="2542" y="7902"/>
                    <a:pt x="4570" y="7902"/>
                  </a:cubicBezTo>
                  <a:cubicBezTo>
                    <a:pt x="5603" y="7902"/>
                    <a:pt x="6652" y="7495"/>
                    <a:pt x="7466" y="6583"/>
                  </a:cubicBezTo>
                  <a:cubicBezTo>
                    <a:pt x="7730" y="6285"/>
                    <a:pt x="7951" y="5948"/>
                    <a:pt x="8119" y="5583"/>
                  </a:cubicBezTo>
                  <a:cubicBezTo>
                    <a:pt x="8191" y="5420"/>
                    <a:pt x="8057" y="5292"/>
                    <a:pt x="7922" y="5292"/>
                  </a:cubicBezTo>
                  <a:cubicBezTo>
                    <a:pt x="7851" y="5292"/>
                    <a:pt x="7780" y="5328"/>
                    <a:pt x="7740" y="5415"/>
                  </a:cubicBezTo>
                  <a:cubicBezTo>
                    <a:pt x="7163" y="6674"/>
                    <a:pt x="5909" y="7486"/>
                    <a:pt x="4521" y="7486"/>
                  </a:cubicBezTo>
                  <a:cubicBezTo>
                    <a:pt x="1658" y="7486"/>
                    <a:pt x="0" y="4253"/>
                    <a:pt x="1610" y="1937"/>
                  </a:cubicBezTo>
                  <a:cubicBezTo>
                    <a:pt x="2312" y="926"/>
                    <a:pt x="3418" y="413"/>
                    <a:pt x="4525" y="413"/>
                  </a:cubicBezTo>
                  <a:cubicBezTo>
                    <a:pt x="5622" y="413"/>
                    <a:pt x="6720" y="916"/>
                    <a:pt x="7427" y="1937"/>
                  </a:cubicBezTo>
                  <a:cubicBezTo>
                    <a:pt x="7980" y="2734"/>
                    <a:pt x="8181" y="3729"/>
                    <a:pt x="7980" y="4680"/>
                  </a:cubicBezTo>
                  <a:cubicBezTo>
                    <a:pt x="7946" y="4833"/>
                    <a:pt x="8067" y="4926"/>
                    <a:pt x="8185" y="4926"/>
                  </a:cubicBezTo>
                  <a:cubicBezTo>
                    <a:pt x="8273" y="4926"/>
                    <a:pt x="8359" y="4876"/>
                    <a:pt x="8383" y="4762"/>
                  </a:cubicBezTo>
                  <a:cubicBezTo>
                    <a:pt x="8609" y="3695"/>
                    <a:pt x="8383" y="2581"/>
                    <a:pt x="7759" y="1687"/>
                  </a:cubicBezTo>
                  <a:cubicBezTo>
                    <a:pt x="6944" y="520"/>
                    <a:pt x="5756" y="1"/>
                    <a:pt x="4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2898777" y="1942680"/>
              <a:ext cx="93113" cy="163838"/>
            </a:xfrm>
            <a:custGeom>
              <a:avLst/>
              <a:gdLst/>
              <a:ahLst/>
              <a:cxnLst/>
              <a:rect l="l" t="t" r="r" b="b"/>
              <a:pathLst>
                <a:path w="3082" h="5423" extrusionOk="0">
                  <a:moveTo>
                    <a:pt x="717" y="376"/>
                  </a:moveTo>
                  <a:cubicBezTo>
                    <a:pt x="894" y="376"/>
                    <a:pt x="1034" y="534"/>
                    <a:pt x="1014" y="712"/>
                  </a:cubicBezTo>
                  <a:lnTo>
                    <a:pt x="1014" y="2677"/>
                  </a:lnTo>
                  <a:cubicBezTo>
                    <a:pt x="918" y="2633"/>
                    <a:pt x="816" y="2612"/>
                    <a:pt x="715" y="2612"/>
                  </a:cubicBezTo>
                  <a:cubicBezTo>
                    <a:pt x="613" y="2612"/>
                    <a:pt x="512" y="2633"/>
                    <a:pt x="419" y="2677"/>
                  </a:cubicBezTo>
                  <a:lnTo>
                    <a:pt x="419" y="712"/>
                  </a:lnTo>
                  <a:cubicBezTo>
                    <a:pt x="395" y="534"/>
                    <a:pt x="534" y="376"/>
                    <a:pt x="717" y="376"/>
                  </a:cubicBezTo>
                  <a:close/>
                  <a:moveTo>
                    <a:pt x="751" y="3027"/>
                  </a:moveTo>
                  <a:cubicBezTo>
                    <a:pt x="883" y="3027"/>
                    <a:pt x="921" y="3102"/>
                    <a:pt x="2321" y="4502"/>
                  </a:cubicBezTo>
                  <a:lnTo>
                    <a:pt x="2316" y="4502"/>
                  </a:lnTo>
                  <a:cubicBezTo>
                    <a:pt x="2465" y="4613"/>
                    <a:pt x="2480" y="4824"/>
                    <a:pt x="2350" y="4954"/>
                  </a:cubicBezTo>
                  <a:cubicBezTo>
                    <a:pt x="2291" y="5013"/>
                    <a:pt x="2214" y="5042"/>
                    <a:pt x="2138" y="5042"/>
                  </a:cubicBezTo>
                  <a:cubicBezTo>
                    <a:pt x="2048" y="5042"/>
                    <a:pt x="1958" y="5001"/>
                    <a:pt x="1898" y="4920"/>
                  </a:cubicBezTo>
                  <a:lnTo>
                    <a:pt x="510" y="3537"/>
                  </a:lnTo>
                  <a:cubicBezTo>
                    <a:pt x="327" y="3344"/>
                    <a:pt x="457" y="3032"/>
                    <a:pt x="721" y="3027"/>
                  </a:cubicBezTo>
                  <a:cubicBezTo>
                    <a:pt x="732" y="3027"/>
                    <a:pt x="742" y="3027"/>
                    <a:pt x="751" y="3027"/>
                  </a:cubicBezTo>
                  <a:close/>
                  <a:moveTo>
                    <a:pt x="717" y="1"/>
                  </a:moveTo>
                  <a:cubicBezTo>
                    <a:pt x="327" y="1"/>
                    <a:pt x="6" y="318"/>
                    <a:pt x="6" y="712"/>
                  </a:cubicBezTo>
                  <a:lnTo>
                    <a:pt x="6" y="3306"/>
                  </a:lnTo>
                  <a:cubicBezTo>
                    <a:pt x="1" y="3498"/>
                    <a:pt x="78" y="3685"/>
                    <a:pt x="217" y="3820"/>
                  </a:cubicBezTo>
                  <a:cubicBezTo>
                    <a:pt x="1629" y="5204"/>
                    <a:pt x="1610" y="5285"/>
                    <a:pt x="1865" y="5376"/>
                  </a:cubicBezTo>
                  <a:cubicBezTo>
                    <a:pt x="1953" y="5408"/>
                    <a:pt x="2038" y="5423"/>
                    <a:pt x="2120" y="5423"/>
                  </a:cubicBezTo>
                  <a:cubicBezTo>
                    <a:pt x="2703" y="5423"/>
                    <a:pt x="3081" y="4681"/>
                    <a:pt x="2609" y="4209"/>
                  </a:cubicBezTo>
                  <a:lnTo>
                    <a:pt x="1428" y="3027"/>
                  </a:lnTo>
                  <a:lnTo>
                    <a:pt x="1428" y="712"/>
                  </a:lnTo>
                  <a:cubicBezTo>
                    <a:pt x="1428" y="318"/>
                    <a:pt x="1110" y="1"/>
                    <a:pt x="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2955968" y="209117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2956119" y="2091442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2725211" y="1841138"/>
              <a:ext cx="111061" cy="103327"/>
            </a:xfrm>
            <a:custGeom>
              <a:avLst/>
              <a:gdLst/>
              <a:ahLst/>
              <a:cxnLst/>
              <a:rect l="l" t="t" r="r" b="b"/>
              <a:pathLst>
                <a:path w="3676" h="3420" extrusionOk="0">
                  <a:moveTo>
                    <a:pt x="1922" y="0"/>
                  </a:moveTo>
                  <a:cubicBezTo>
                    <a:pt x="1474" y="0"/>
                    <a:pt x="1026" y="170"/>
                    <a:pt x="682" y="508"/>
                  </a:cubicBezTo>
                  <a:cubicBezTo>
                    <a:pt x="668" y="527"/>
                    <a:pt x="649" y="547"/>
                    <a:pt x="634" y="561"/>
                  </a:cubicBezTo>
                  <a:cubicBezTo>
                    <a:pt x="0" y="1253"/>
                    <a:pt x="24" y="2319"/>
                    <a:pt x="682" y="2987"/>
                  </a:cubicBezTo>
                  <a:lnTo>
                    <a:pt x="860" y="3160"/>
                  </a:lnTo>
                  <a:cubicBezTo>
                    <a:pt x="1031" y="3333"/>
                    <a:pt x="1255" y="3419"/>
                    <a:pt x="1480" y="3419"/>
                  </a:cubicBezTo>
                  <a:cubicBezTo>
                    <a:pt x="1706" y="3419"/>
                    <a:pt x="1931" y="3333"/>
                    <a:pt x="2104" y="3160"/>
                  </a:cubicBezTo>
                  <a:lnTo>
                    <a:pt x="3334" y="1930"/>
                  </a:lnTo>
                  <a:cubicBezTo>
                    <a:pt x="3675" y="1589"/>
                    <a:pt x="3675" y="1032"/>
                    <a:pt x="3334" y="686"/>
                  </a:cubicBezTo>
                  <a:lnTo>
                    <a:pt x="3161" y="508"/>
                  </a:lnTo>
                  <a:cubicBezTo>
                    <a:pt x="2818" y="170"/>
                    <a:pt x="2370" y="0"/>
                    <a:pt x="1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2718534" y="1784068"/>
              <a:ext cx="404243" cy="418171"/>
            </a:xfrm>
            <a:custGeom>
              <a:avLst/>
              <a:gdLst/>
              <a:ahLst/>
              <a:cxnLst/>
              <a:rect l="l" t="t" r="r" b="b"/>
              <a:pathLst>
                <a:path w="13380" h="13841" extrusionOk="0">
                  <a:moveTo>
                    <a:pt x="7634" y="413"/>
                  </a:moveTo>
                  <a:cubicBezTo>
                    <a:pt x="8316" y="413"/>
                    <a:pt x="8950" y="773"/>
                    <a:pt x="9301" y="1360"/>
                  </a:cubicBezTo>
                  <a:cubicBezTo>
                    <a:pt x="9421" y="1508"/>
                    <a:pt x="9546" y="1950"/>
                    <a:pt x="10074" y="2123"/>
                  </a:cubicBezTo>
                  <a:cubicBezTo>
                    <a:pt x="9930" y="2248"/>
                    <a:pt x="9796" y="2383"/>
                    <a:pt x="9671" y="2527"/>
                  </a:cubicBezTo>
                  <a:cubicBezTo>
                    <a:pt x="9113" y="2239"/>
                    <a:pt x="8960" y="1782"/>
                    <a:pt x="8849" y="1629"/>
                  </a:cubicBezTo>
                  <a:cubicBezTo>
                    <a:pt x="8595" y="1201"/>
                    <a:pt x="8133" y="942"/>
                    <a:pt x="7634" y="942"/>
                  </a:cubicBezTo>
                  <a:lnTo>
                    <a:pt x="5674" y="942"/>
                  </a:lnTo>
                  <a:cubicBezTo>
                    <a:pt x="5174" y="942"/>
                    <a:pt x="4713" y="1201"/>
                    <a:pt x="4458" y="1629"/>
                  </a:cubicBezTo>
                  <a:cubicBezTo>
                    <a:pt x="4338" y="1797"/>
                    <a:pt x="4208" y="2181"/>
                    <a:pt x="3738" y="2469"/>
                  </a:cubicBezTo>
                  <a:cubicBezTo>
                    <a:pt x="3723" y="2455"/>
                    <a:pt x="3714" y="2445"/>
                    <a:pt x="3699" y="2431"/>
                  </a:cubicBezTo>
                  <a:lnTo>
                    <a:pt x="3526" y="2258"/>
                  </a:lnTo>
                  <a:cubicBezTo>
                    <a:pt x="3464" y="2195"/>
                    <a:pt x="3401" y="2138"/>
                    <a:pt x="3334" y="2090"/>
                  </a:cubicBezTo>
                  <a:cubicBezTo>
                    <a:pt x="3776" y="1888"/>
                    <a:pt x="3882" y="1523"/>
                    <a:pt x="4007" y="1360"/>
                  </a:cubicBezTo>
                  <a:cubicBezTo>
                    <a:pt x="4357" y="773"/>
                    <a:pt x="4987" y="413"/>
                    <a:pt x="5674" y="413"/>
                  </a:cubicBezTo>
                  <a:close/>
                  <a:moveTo>
                    <a:pt x="3219" y="4444"/>
                  </a:moveTo>
                  <a:lnTo>
                    <a:pt x="3469" y="4694"/>
                  </a:lnTo>
                  <a:cubicBezTo>
                    <a:pt x="3349" y="4804"/>
                    <a:pt x="3228" y="4924"/>
                    <a:pt x="3118" y="5049"/>
                  </a:cubicBezTo>
                  <a:lnTo>
                    <a:pt x="2868" y="4799"/>
                  </a:lnTo>
                  <a:lnTo>
                    <a:pt x="3219" y="4444"/>
                  </a:lnTo>
                  <a:close/>
                  <a:moveTo>
                    <a:pt x="10233" y="4444"/>
                  </a:moveTo>
                  <a:lnTo>
                    <a:pt x="10588" y="4794"/>
                  </a:lnTo>
                  <a:lnTo>
                    <a:pt x="10338" y="5049"/>
                  </a:lnTo>
                  <a:cubicBezTo>
                    <a:pt x="10228" y="4924"/>
                    <a:pt x="10108" y="4804"/>
                    <a:pt x="9988" y="4694"/>
                  </a:cubicBezTo>
                  <a:lnTo>
                    <a:pt x="10233" y="4444"/>
                  </a:lnTo>
                  <a:close/>
                  <a:moveTo>
                    <a:pt x="2143" y="2095"/>
                  </a:moveTo>
                  <a:cubicBezTo>
                    <a:pt x="2959" y="2095"/>
                    <a:pt x="3344" y="2681"/>
                    <a:pt x="3411" y="2719"/>
                  </a:cubicBezTo>
                  <a:cubicBezTo>
                    <a:pt x="3603" y="2916"/>
                    <a:pt x="3661" y="3204"/>
                    <a:pt x="3555" y="3459"/>
                  </a:cubicBezTo>
                  <a:cubicBezTo>
                    <a:pt x="3488" y="3627"/>
                    <a:pt x="3536" y="3545"/>
                    <a:pt x="2181" y="4905"/>
                  </a:cubicBezTo>
                  <a:cubicBezTo>
                    <a:pt x="2049" y="5037"/>
                    <a:pt x="1876" y="5103"/>
                    <a:pt x="1703" y="5103"/>
                  </a:cubicBezTo>
                  <a:cubicBezTo>
                    <a:pt x="1530" y="5103"/>
                    <a:pt x="1357" y="5037"/>
                    <a:pt x="1225" y="4905"/>
                  </a:cubicBezTo>
                  <a:lnTo>
                    <a:pt x="1052" y="4732"/>
                  </a:lnTo>
                  <a:cubicBezTo>
                    <a:pt x="96" y="3776"/>
                    <a:pt x="745" y="2095"/>
                    <a:pt x="2143" y="2095"/>
                  </a:cubicBezTo>
                  <a:close/>
                  <a:moveTo>
                    <a:pt x="7634" y="1355"/>
                  </a:moveTo>
                  <a:cubicBezTo>
                    <a:pt x="7989" y="1355"/>
                    <a:pt x="8316" y="1537"/>
                    <a:pt x="8498" y="1840"/>
                  </a:cubicBezTo>
                  <a:cubicBezTo>
                    <a:pt x="8609" y="1994"/>
                    <a:pt x="8806" y="2541"/>
                    <a:pt x="9483" y="2892"/>
                  </a:cubicBezTo>
                  <a:cubicBezTo>
                    <a:pt x="9373" y="3272"/>
                    <a:pt x="9474" y="3685"/>
                    <a:pt x="9757" y="3963"/>
                  </a:cubicBezTo>
                  <a:lnTo>
                    <a:pt x="9945" y="4155"/>
                  </a:lnTo>
                  <a:lnTo>
                    <a:pt x="9671" y="4429"/>
                  </a:lnTo>
                  <a:cubicBezTo>
                    <a:pt x="8812" y="3771"/>
                    <a:pt x="7775" y="3430"/>
                    <a:pt x="6727" y="3430"/>
                  </a:cubicBezTo>
                  <a:cubicBezTo>
                    <a:pt x="6123" y="3430"/>
                    <a:pt x="5514" y="3544"/>
                    <a:pt x="4934" y="3776"/>
                  </a:cubicBezTo>
                  <a:cubicBezTo>
                    <a:pt x="4709" y="3865"/>
                    <a:pt x="4803" y="4172"/>
                    <a:pt x="5004" y="4172"/>
                  </a:cubicBezTo>
                  <a:cubicBezTo>
                    <a:pt x="5030" y="4172"/>
                    <a:pt x="5058" y="4167"/>
                    <a:pt x="5088" y="4155"/>
                  </a:cubicBezTo>
                  <a:cubicBezTo>
                    <a:pt x="5630" y="3939"/>
                    <a:pt x="6182" y="3839"/>
                    <a:pt x="6722" y="3839"/>
                  </a:cubicBezTo>
                  <a:cubicBezTo>
                    <a:pt x="9050" y="3839"/>
                    <a:pt x="11146" y="5709"/>
                    <a:pt x="11146" y="8263"/>
                  </a:cubicBezTo>
                  <a:cubicBezTo>
                    <a:pt x="11146" y="10813"/>
                    <a:pt x="9054" y="12685"/>
                    <a:pt x="6729" y="12685"/>
                  </a:cubicBezTo>
                  <a:cubicBezTo>
                    <a:pt x="6175" y="12685"/>
                    <a:pt x="5609" y="12579"/>
                    <a:pt x="5054" y="12351"/>
                  </a:cubicBezTo>
                  <a:cubicBezTo>
                    <a:pt x="1768" y="11011"/>
                    <a:pt x="1297" y="6442"/>
                    <a:pt x="4381" y="4511"/>
                  </a:cubicBezTo>
                  <a:cubicBezTo>
                    <a:pt x="4564" y="4385"/>
                    <a:pt x="4445" y="4132"/>
                    <a:pt x="4267" y="4132"/>
                  </a:cubicBezTo>
                  <a:cubicBezTo>
                    <a:pt x="4235" y="4132"/>
                    <a:pt x="4200" y="4141"/>
                    <a:pt x="4165" y="4160"/>
                  </a:cubicBezTo>
                  <a:cubicBezTo>
                    <a:pt x="4036" y="4247"/>
                    <a:pt x="3906" y="4333"/>
                    <a:pt x="3781" y="4429"/>
                  </a:cubicBezTo>
                  <a:lnTo>
                    <a:pt x="3507" y="4155"/>
                  </a:lnTo>
                  <a:cubicBezTo>
                    <a:pt x="3598" y="4040"/>
                    <a:pt x="4016" y="3786"/>
                    <a:pt x="4016" y="3195"/>
                  </a:cubicBezTo>
                  <a:cubicBezTo>
                    <a:pt x="4016" y="3070"/>
                    <a:pt x="3992" y="2945"/>
                    <a:pt x="3954" y="2825"/>
                  </a:cubicBezTo>
                  <a:cubicBezTo>
                    <a:pt x="4526" y="2474"/>
                    <a:pt x="4698" y="1998"/>
                    <a:pt x="4814" y="1840"/>
                  </a:cubicBezTo>
                  <a:cubicBezTo>
                    <a:pt x="4992" y="1537"/>
                    <a:pt x="5318" y="1355"/>
                    <a:pt x="5674" y="1355"/>
                  </a:cubicBezTo>
                  <a:close/>
                  <a:moveTo>
                    <a:pt x="3449" y="11813"/>
                  </a:moveTo>
                  <a:cubicBezTo>
                    <a:pt x="3728" y="12068"/>
                    <a:pt x="4031" y="12289"/>
                    <a:pt x="4357" y="12471"/>
                  </a:cubicBezTo>
                  <a:lnTo>
                    <a:pt x="3560" y="13269"/>
                  </a:lnTo>
                  <a:cubicBezTo>
                    <a:pt x="3453" y="13367"/>
                    <a:pt x="3318" y="13415"/>
                    <a:pt x="3184" y="13415"/>
                  </a:cubicBezTo>
                  <a:cubicBezTo>
                    <a:pt x="3042" y="13415"/>
                    <a:pt x="2900" y="13361"/>
                    <a:pt x="2791" y="13254"/>
                  </a:cubicBezTo>
                  <a:cubicBezTo>
                    <a:pt x="2585" y="13043"/>
                    <a:pt x="2575" y="12707"/>
                    <a:pt x="2777" y="12486"/>
                  </a:cubicBezTo>
                  <a:lnTo>
                    <a:pt x="3449" y="11813"/>
                  </a:lnTo>
                  <a:close/>
                  <a:moveTo>
                    <a:pt x="10007" y="11808"/>
                  </a:moveTo>
                  <a:lnTo>
                    <a:pt x="10680" y="12486"/>
                  </a:lnTo>
                  <a:cubicBezTo>
                    <a:pt x="10910" y="12702"/>
                    <a:pt x="10920" y="13062"/>
                    <a:pt x="10694" y="13283"/>
                  </a:cubicBezTo>
                  <a:cubicBezTo>
                    <a:pt x="10586" y="13391"/>
                    <a:pt x="10444" y="13445"/>
                    <a:pt x="10303" y="13445"/>
                  </a:cubicBezTo>
                  <a:cubicBezTo>
                    <a:pt x="10156" y="13445"/>
                    <a:pt x="10009" y="13386"/>
                    <a:pt x="9901" y="13269"/>
                  </a:cubicBezTo>
                  <a:lnTo>
                    <a:pt x="9104" y="12471"/>
                  </a:lnTo>
                  <a:cubicBezTo>
                    <a:pt x="9430" y="12284"/>
                    <a:pt x="9733" y="12063"/>
                    <a:pt x="10007" y="11808"/>
                  </a:cubicBezTo>
                  <a:close/>
                  <a:moveTo>
                    <a:pt x="5674" y="0"/>
                  </a:moveTo>
                  <a:cubicBezTo>
                    <a:pt x="4843" y="0"/>
                    <a:pt x="4079" y="437"/>
                    <a:pt x="3651" y="1148"/>
                  </a:cubicBezTo>
                  <a:lnTo>
                    <a:pt x="3478" y="1432"/>
                  </a:lnTo>
                  <a:cubicBezTo>
                    <a:pt x="3296" y="1742"/>
                    <a:pt x="2998" y="1774"/>
                    <a:pt x="2837" y="1774"/>
                  </a:cubicBezTo>
                  <a:cubicBezTo>
                    <a:pt x="2794" y="1774"/>
                    <a:pt x="2761" y="1772"/>
                    <a:pt x="2742" y="1772"/>
                  </a:cubicBezTo>
                  <a:cubicBezTo>
                    <a:pt x="2736" y="1772"/>
                    <a:pt x="2732" y="1772"/>
                    <a:pt x="2729" y="1773"/>
                  </a:cubicBezTo>
                  <a:cubicBezTo>
                    <a:pt x="2533" y="1710"/>
                    <a:pt x="2334" y="1680"/>
                    <a:pt x="2137" y="1680"/>
                  </a:cubicBezTo>
                  <a:cubicBezTo>
                    <a:pt x="1469" y="1680"/>
                    <a:pt x="830" y="2026"/>
                    <a:pt x="466" y="2623"/>
                  </a:cubicBezTo>
                  <a:cubicBezTo>
                    <a:pt x="0" y="3392"/>
                    <a:pt x="120" y="4381"/>
                    <a:pt x="759" y="5020"/>
                  </a:cubicBezTo>
                  <a:cubicBezTo>
                    <a:pt x="855" y="5092"/>
                    <a:pt x="1119" y="5515"/>
                    <a:pt x="1701" y="5515"/>
                  </a:cubicBezTo>
                  <a:cubicBezTo>
                    <a:pt x="2253" y="5515"/>
                    <a:pt x="2522" y="5126"/>
                    <a:pt x="2575" y="5087"/>
                  </a:cubicBezTo>
                  <a:lnTo>
                    <a:pt x="2859" y="5371"/>
                  </a:lnTo>
                  <a:cubicBezTo>
                    <a:pt x="1403" y="7321"/>
                    <a:pt x="1682" y="9973"/>
                    <a:pt x="3161" y="11520"/>
                  </a:cubicBezTo>
                  <a:lnTo>
                    <a:pt x="2484" y="12197"/>
                  </a:lnTo>
                  <a:cubicBezTo>
                    <a:pt x="1883" y="12798"/>
                    <a:pt x="2306" y="13840"/>
                    <a:pt x="3166" y="13840"/>
                  </a:cubicBezTo>
                  <a:cubicBezTo>
                    <a:pt x="3421" y="13840"/>
                    <a:pt x="3666" y="13739"/>
                    <a:pt x="3848" y="13557"/>
                  </a:cubicBezTo>
                  <a:lnTo>
                    <a:pt x="4742" y="12663"/>
                  </a:lnTo>
                  <a:cubicBezTo>
                    <a:pt x="5373" y="12949"/>
                    <a:pt x="6051" y="13092"/>
                    <a:pt x="6728" y="13092"/>
                  </a:cubicBezTo>
                  <a:cubicBezTo>
                    <a:pt x="7406" y="13092"/>
                    <a:pt x="8083" y="12949"/>
                    <a:pt x="8715" y="12663"/>
                  </a:cubicBezTo>
                  <a:lnTo>
                    <a:pt x="9603" y="13557"/>
                  </a:lnTo>
                  <a:cubicBezTo>
                    <a:pt x="9786" y="13739"/>
                    <a:pt x="10031" y="13840"/>
                    <a:pt x="10286" y="13840"/>
                  </a:cubicBezTo>
                  <a:cubicBezTo>
                    <a:pt x="11141" y="13840"/>
                    <a:pt x="11578" y="12803"/>
                    <a:pt x="10968" y="12193"/>
                  </a:cubicBezTo>
                  <a:lnTo>
                    <a:pt x="10295" y="11520"/>
                  </a:lnTo>
                  <a:cubicBezTo>
                    <a:pt x="11857" y="9805"/>
                    <a:pt x="11981" y="7225"/>
                    <a:pt x="10593" y="5366"/>
                  </a:cubicBezTo>
                  <a:lnTo>
                    <a:pt x="10872" y="5087"/>
                  </a:lnTo>
                  <a:cubicBezTo>
                    <a:pt x="10934" y="5131"/>
                    <a:pt x="11189" y="5510"/>
                    <a:pt x="11751" y="5510"/>
                  </a:cubicBezTo>
                  <a:cubicBezTo>
                    <a:pt x="12039" y="5510"/>
                    <a:pt x="12313" y="5400"/>
                    <a:pt x="12519" y="5193"/>
                  </a:cubicBezTo>
                  <a:cubicBezTo>
                    <a:pt x="12568" y="5126"/>
                    <a:pt x="13379" y="4540"/>
                    <a:pt x="13255" y="3425"/>
                  </a:cubicBezTo>
                  <a:cubicBezTo>
                    <a:pt x="13241" y="3299"/>
                    <a:pt x="13147" y="3240"/>
                    <a:pt x="13053" y="3240"/>
                  </a:cubicBezTo>
                  <a:cubicBezTo>
                    <a:pt x="12942" y="3240"/>
                    <a:pt x="12831" y="3321"/>
                    <a:pt x="12846" y="3469"/>
                  </a:cubicBezTo>
                  <a:cubicBezTo>
                    <a:pt x="12947" y="4367"/>
                    <a:pt x="12284" y="4823"/>
                    <a:pt x="12231" y="4905"/>
                  </a:cubicBezTo>
                  <a:cubicBezTo>
                    <a:pt x="12099" y="5035"/>
                    <a:pt x="11926" y="5099"/>
                    <a:pt x="11753" y="5099"/>
                  </a:cubicBezTo>
                  <a:cubicBezTo>
                    <a:pt x="11580" y="5099"/>
                    <a:pt x="11407" y="5035"/>
                    <a:pt x="11275" y="4905"/>
                  </a:cubicBezTo>
                  <a:lnTo>
                    <a:pt x="10045" y="3675"/>
                  </a:lnTo>
                  <a:cubicBezTo>
                    <a:pt x="9781" y="3411"/>
                    <a:pt x="9781" y="2983"/>
                    <a:pt x="10045" y="2719"/>
                  </a:cubicBezTo>
                  <a:cubicBezTo>
                    <a:pt x="10137" y="2657"/>
                    <a:pt x="10511" y="2095"/>
                    <a:pt x="11314" y="2095"/>
                  </a:cubicBezTo>
                  <a:cubicBezTo>
                    <a:pt x="11833" y="2095"/>
                    <a:pt x="12323" y="2354"/>
                    <a:pt x="12606" y="2791"/>
                  </a:cubicBezTo>
                  <a:cubicBezTo>
                    <a:pt x="12650" y="2859"/>
                    <a:pt x="12711" y="2888"/>
                    <a:pt x="12772" y="2888"/>
                  </a:cubicBezTo>
                  <a:cubicBezTo>
                    <a:pt x="12916" y="2888"/>
                    <a:pt x="13057" y="2728"/>
                    <a:pt x="12952" y="2565"/>
                  </a:cubicBezTo>
                  <a:cubicBezTo>
                    <a:pt x="12583" y="2005"/>
                    <a:pt x="11962" y="1682"/>
                    <a:pt x="11315" y="1682"/>
                  </a:cubicBezTo>
                  <a:cubicBezTo>
                    <a:pt x="11120" y="1682"/>
                    <a:pt x="10922" y="1711"/>
                    <a:pt x="10728" y="1773"/>
                  </a:cubicBezTo>
                  <a:lnTo>
                    <a:pt x="10425" y="1773"/>
                  </a:lnTo>
                  <a:cubicBezTo>
                    <a:pt x="10180" y="1773"/>
                    <a:pt x="9949" y="1643"/>
                    <a:pt x="9824" y="1432"/>
                  </a:cubicBezTo>
                  <a:lnTo>
                    <a:pt x="9651" y="1148"/>
                  </a:lnTo>
                  <a:cubicBezTo>
                    <a:pt x="9229" y="437"/>
                    <a:pt x="8460" y="5"/>
                    <a:pt x="7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1" name="Google Shape;1091;p38">
            <a:hlinkClick r:id="" action="ppaction://noaction"/>
          </p:cNvPr>
          <p:cNvSpPr/>
          <p:nvPr/>
        </p:nvSpPr>
        <p:spPr>
          <a:xfrm>
            <a:off x="4855177" y="1626085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sym typeface="Coiny"/>
              </a:rPr>
              <a:t>Dráhový </a:t>
            </a:r>
            <a:endParaRPr lang="sk-SK" sz="1600" dirty="0">
              <a:solidFill>
                <a:schemeClr val="dk1"/>
              </a:solidFill>
              <a:latin typeface="Inconsolata"/>
              <a:ea typeface="Inconsolata"/>
            </a:endParaRPr>
          </a:p>
        </p:txBody>
      </p:sp>
      <p:sp>
        <p:nvSpPr>
          <p:cNvPr id="1092" name="Google Shape;1092;p38">
            <a:hlinkClick r:id="" action="ppaction://noaction"/>
          </p:cNvPr>
          <p:cNvSpPr/>
          <p:nvPr/>
        </p:nvSpPr>
        <p:spPr>
          <a:xfrm>
            <a:off x="5001694" y="1690989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3" name="Google Shape;1093;p38">
            <a:hlinkClick r:id="" action="ppaction://noaction"/>
          </p:cNvPr>
          <p:cNvSpPr/>
          <p:nvPr/>
        </p:nvSpPr>
        <p:spPr>
          <a:xfrm>
            <a:off x="4855175" y="2875360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Vláknový proporcionálny</a:t>
            </a:r>
            <a:endParaRPr sz="1600" dirty="0">
              <a:solidFill>
                <a:schemeClr val="dk1"/>
              </a:solidFill>
            </a:endParaRPr>
          </a:p>
        </p:txBody>
      </p:sp>
      <p:sp>
        <p:nvSpPr>
          <p:cNvPr id="1094" name="Google Shape;1094;p38">
            <a:hlinkClick r:id="" action="ppaction://noaction"/>
          </p:cNvPr>
          <p:cNvSpPr/>
          <p:nvPr/>
        </p:nvSpPr>
        <p:spPr>
          <a:xfrm>
            <a:off x="4999166" y="2973205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5" name="Google Shape;1095;p38">
            <a:hlinkClick r:id="" action="ppaction://noaction"/>
          </p:cNvPr>
          <p:cNvSpPr/>
          <p:nvPr/>
        </p:nvSpPr>
        <p:spPr>
          <a:xfrm>
            <a:off x="4855177" y="2256110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sym typeface="Inconsolata"/>
              </a:rPr>
              <a:t>polovodičový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96" name="Google Shape;1096;p38">
            <a:hlinkClick r:id="" action="ppaction://noaction"/>
          </p:cNvPr>
          <p:cNvSpPr/>
          <p:nvPr/>
        </p:nvSpPr>
        <p:spPr>
          <a:xfrm>
            <a:off x="5001694" y="2326010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7" name="Google Shape;1093;p38">
            <a:hlinkClick r:id="" action="ppaction://noaction"/>
            <a:extLst>
              <a:ext uri="{FF2B5EF4-FFF2-40B4-BE49-F238E27FC236}">
                <a16:creationId xmlns:a16="http://schemas.microsoft.com/office/drawing/2014/main" id="{C4219020-75BB-7098-6BAE-20204AD54FC1}"/>
              </a:ext>
            </a:extLst>
          </p:cNvPr>
          <p:cNvSpPr/>
          <p:nvPr/>
        </p:nvSpPr>
        <p:spPr>
          <a:xfrm>
            <a:off x="4855175" y="3505385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err="1">
                <a:solidFill>
                  <a:schemeClr val="dk1"/>
                </a:solidFill>
                <a:latin typeface="Inconsolata"/>
                <a:ea typeface="Inconsolata"/>
                <a:sym typeface="Inconsolata"/>
              </a:rPr>
              <a:t>Miónový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9" name="Google Shape;1094;p38">
            <a:hlinkClick r:id="" action="ppaction://noaction"/>
            <a:extLst>
              <a:ext uri="{FF2B5EF4-FFF2-40B4-BE49-F238E27FC236}">
                <a16:creationId xmlns:a16="http://schemas.microsoft.com/office/drawing/2014/main" id="{9255ED5F-A8EB-DBAA-4ABF-7A476E0AE247}"/>
              </a:ext>
            </a:extLst>
          </p:cNvPr>
          <p:cNvSpPr/>
          <p:nvPr/>
        </p:nvSpPr>
        <p:spPr>
          <a:xfrm>
            <a:off x="4959597" y="3575285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D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33386485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38"/>
          <p:cNvSpPr/>
          <p:nvPr/>
        </p:nvSpPr>
        <p:spPr>
          <a:xfrm>
            <a:off x="986125" y="1880525"/>
            <a:ext cx="3302700" cy="2123400"/>
          </a:xfrm>
          <a:prstGeom prst="roundRect">
            <a:avLst>
              <a:gd name="adj" fmla="val 12107"/>
            </a:avLst>
          </a:prstGeom>
          <a:solidFill>
            <a:schemeClr val="accen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411475" rIns="2743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200" b="1" dirty="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Detektor, ktorý je založený na princípe elektrón-diera</a:t>
            </a:r>
            <a:endParaRPr sz="2200" b="1" dirty="0"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073" name="Google Shape;1073;p38"/>
          <p:cNvSpPr/>
          <p:nvPr/>
        </p:nvSpPr>
        <p:spPr>
          <a:xfrm>
            <a:off x="2311525" y="1554587"/>
            <a:ext cx="651900" cy="6519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4" name="Google Shape;1074;p38"/>
          <p:cNvGrpSpPr/>
          <p:nvPr/>
        </p:nvGrpSpPr>
        <p:grpSpPr>
          <a:xfrm>
            <a:off x="2435354" y="1671452"/>
            <a:ext cx="404243" cy="418171"/>
            <a:chOff x="2718534" y="1784068"/>
            <a:chExt cx="404243" cy="418171"/>
          </a:xfrm>
        </p:grpSpPr>
        <p:sp>
          <p:nvSpPr>
            <p:cNvPr id="1075" name="Google Shape;1075;p38"/>
            <p:cNvSpPr/>
            <p:nvPr/>
          </p:nvSpPr>
          <p:spPr>
            <a:xfrm>
              <a:off x="2773671" y="1790292"/>
              <a:ext cx="296256" cy="81904"/>
            </a:xfrm>
            <a:custGeom>
              <a:avLst/>
              <a:gdLst/>
              <a:ahLst/>
              <a:cxnLst/>
              <a:rect l="l" t="t" r="r" b="b"/>
              <a:pathLst>
                <a:path w="9806" h="2711" extrusionOk="0">
                  <a:moveTo>
                    <a:pt x="3849" y="1"/>
                  </a:moveTo>
                  <a:cubicBezTo>
                    <a:pt x="3090" y="1"/>
                    <a:pt x="2393" y="399"/>
                    <a:pt x="2004" y="1048"/>
                  </a:cubicBezTo>
                  <a:lnTo>
                    <a:pt x="1831" y="1331"/>
                  </a:lnTo>
                  <a:cubicBezTo>
                    <a:pt x="1668" y="1605"/>
                    <a:pt x="1375" y="1768"/>
                    <a:pt x="1058" y="1773"/>
                  </a:cubicBezTo>
                  <a:lnTo>
                    <a:pt x="471" y="1773"/>
                  </a:lnTo>
                  <a:cubicBezTo>
                    <a:pt x="212" y="1773"/>
                    <a:pt x="1" y="1980"/>
                    <a:pt x="1" y="2239"/>
                  </a:cubicBezTo>
                  <a:cubicBezTo>
                    <a:pt x="1" y="2499"/>
                    <a:pt x="212" y="2710"/>
                    <a:pt x="471" y="2710"/>
                  </a:cubicBezTo>
                  <a:lnTo>
                    <a:pt x="1058" y="2710"/>
                  </a:lnTo>
                  <a:cubicBezTo>
                    <a:pt x="1706" y="2710"/>
                    <a:pt x="2307" y="2369"/>
                    <a:pt x="2638" y="1816"/>
                  </a:cubicBezTo>
                  <a:lnTo>
                    <a:pt x="2811" y="1528"/>
                  </a:lnTo>
                  <a:cubicBezTo>
                    <a:pt x="3027" y="1163"/>
                    <a:pt x="3421" y="942"/>
                    <a:pt x="3849" y="937"/>
                  </a:cubicBezTo>
                  <a:lnTo>
                    <a:pt x="5814" y="937"/>
                  </a:lnTo>
                  <a:cubicBezTo>
                    <a:pt x="6236" y="942"/>
                    <a:pt x="6630" y="1163"/>
                    <a:pt x="6851" y="1528"/>
                  </a:cubicBezTo>
                  <a:lnTo>
                    <a:pt x="7019" y="1816"/>
                  </a:lnTo>
                  <a:cubicBezTo>
                    <a:pt x="7356" y="2369"/>
                    <a:pt x="7951" y="2710"/>
                    <a:pt x="8600" y="2710"/>
                  </a:cubicBezTo>
                  <a:lnTo>
                    <a:pt x="9335" y="2710"/>
                  </a:lnTo>
                  <a:cubicBezTo>
                    <a:pt x="9594" y="2710"/>
                    <a:pt x="9806" y="2499"/>
                    <a:pt x="9806" y="2239"/>
                  </a:cubicBezTo>
                  <a:cubicBezTo>
                    <a:pt x="9806" y="1980"/>
                    <a:pt x="9594" y="1773"/>
                    <a:pt x="9335" y="1773"/>
                  </a:cubicBezTo>
                  <a:lnTo>
                    <a:pt x="8600" y="1773"/>
                  </a:lnTo>
                  <a:cubicBezTo>
                    <a:pt x="8283" y="1773"/>
                    <a:pt x="7990" y="1605"/>
                    <a:pt x="7826" y="1331"/>
                  </a:cubicBezTo>
                  <a:lnTo>
                    <a:pt x="7654" y="1048"/>
                  </a:lnTo>
                  <a:cubicBezTo>
                    <a:pt x="7264" y="399"/>
                    <a:pt x="6563" y="1"/>
                    <a:pt x="5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8"/>
            <p:cNvSpPr/>
            <p:nvPr/>
          </p:nvSpPr>
          <p:spPr>
            <a:xfrm>
              <a:off x="2776148" y="1890716"/>
              <a:ext cx="80001" cy="77221"/>
            </a:xfrm>
            <a:custGeom>
              <a:avLst/>
              <a:gdLst/>
              <a:ahLst/>
              <a:cxnLst/>
              <a:rect l="l" t="t" r="r" b="b"/>
              <a:pathLst>
                <a:path w="2648" h="2556" extrusionOk="0">
                  <a:moveTo>
                    <a:pt x="500" y="1"/>
                  </a:moveTo>
                  <a:cubicBezTo>
                    <a:pt x="383" y="1"/>
                    <a:pt x="267" y="44"/>
                    <a:pt x="178" y="131"/>
                  </a:cubicBezTo>
                  <a:cubicBezTo>
                    <a:pt x="0" y="308"/>
                    <a:pt x="0" y="597"/>
                    <a:pt x="178" y="774"/>
                  </a:cubicBezTo>
                  <a:lnTo>
                    <a:pt x="1826" y="2422"/>
                  </a:lnTo>
                  <a:cubicBezTo>
                    <a:pt x="1915" y="2511"/>
                    <a:pt x="2031" y="2555"/>
                    <a:pt x="2148" y="2555"/>
                  </a:cubicBezTo>
                  <a:cubicBezTo>
                    <a:pt x="2264" y="2555"/>
                    <a:pt x="2381" y="2511"/>
                    <a:pt x="2470" y="2422"/>
                  </a:cubicBezTo>
                  <a:cubicBezTo>
                    <a:pt x="2647" y="2244"/>
                    <a:pt x="2647" y="1961"/>
                    <a:pt x="2470" y="1783"/>
                  </a:cubicBezTo>
                  <a:lnTo>
                    <a:pt x="822" y="131"/>
                  </a:lnTo>
                  <a:cubicBezTo>
                    <a:pt x="733" y="44"/>
                    <a:pt x="616" y="1"/>
                    <a:pt x="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8"/>
            <p:cNvSpPr/>
            <p:nvPr/>
          </p:nvSpPr>
          <p:spPr>
            <a:xfrm>
              <a:off x="2987479" y="1890625"/>
              <a:ext cx="80001" cy="77312"/>
            </a:xfrm>
            <a:custGeom>
              <a:avLst/>
              <a:gdLst/>
              <a:ahLst/>
              <a:cxnLst/>
              <a:rect l="l" t="t" r="r" b="b"/>
              <a:pathLst>
                <a:path w="2648" h="2559" extrusionOk="0">
                  <a:moveTo>
                    <a:pt x="2150" y="1"/>
                  </a:moveTo>
                  <a:cubicBezTo>
                    <a:pt x="2032" y="1"/>
                    <a:pt x="1915" y="47"/>
                    <a:pt x="1826" y="138"/>
                  </a:cubicBezTo>
                  <a:lnTo>
                    <a:pt x="178" y="1786"/>
                  </a:lnTo>
                  <a:cubicBezTo>
                    <a:pt x="0" y="1964"/>
                    <a:pt x="0" y="2247"/>
                    <a:pt x="178" y="2425"/>
                  </a:cubicBezTo>
                  <a:cubicBezTo>
                    <a:pt x="267" y="2514"/>
                    <a:pt x="382" y="2558"/>
                    <a:pt x="498" y="2558"/>
                  </a:cubicBezTo>
                  <a:cubicBezTo>
                    <a:pt x="614" y="2558"/>
                    <a:pt x="730" y="2514"/>
                    <a:pt x="822" y="2425"/>
                  </a:cubicBezTo>
                  <a:lnTo>
                    <a:pt x="2469" y="777"/>
                  </a:lnTo>
                  <a:cubicBezTo>
                    <a:pt x="2647" y="600"/>
                    <a:pt x="2647" y="311"/>
                    <a:pt x="2469" y="134"/>
                  </a:cubicBezTo>
                  <a:cubicBezTo>
                    <a:pt x="2381" y="45"/>
                    <a:pt x="2265" y="1"/>
                    <a:pt x="2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8"/>
            <p:cNvSpPr/>
            <p:nvPr/>
          </p:nvSpPr>
          <p:spPr>
            <a:xfrm>
              <a:off x="2789048" y="2099358"/>
              <a:ext cx="101058" cy="9658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2514" y="1"/>
                  </a:moveTo>
                  <a:cubicBezTo>
                    <a:pt x="2320" y="1"/>
                    <a:pt x="2127" y="75"/>
                    <a:pt x="1980" y="224"/>
                  </a:cubicBezTo>
                  <a:lnTo>
                    <a:pt x="299" y="1906"/>
                  </a:lnTo>
                  <a:cubicBezTo>
                    <a:pt x="1" y="2199"/>
                    <a:pt x="1" y="2679"/>
                    <a:pt x="299" y="2977"/>
                  </a:cubicBezTo>
                  <a:cubicBezTo>
                    <a:pt x="445" y="3123"/>
                    <a:pt x="639" y="3197"/>
                    <a:pt x="833" y="3197"/>
                  </a:cubicBezTo>
                  <a:cubicBezTo>
                    <a:pt x="1027" y="3197"/>
                    <a:pt x="1221" y="3123"/>
                    <a:pt x="1370" y="2977"/>
                  </a:cubicBezTo>
                  <a:lnTo>
                    <a:pt x="3051" y="1295"/>
                  </a:lnTo>
                  <a:cubicBezTo>
                    <a:pt x="3345" y="998"/>
                    <a:pt x="3345" y="517"/>
                    <a:pt x="3051" y="224"/>
                  </a:cubicBezTo>
                  <a:cubicBezTo>
                    <a:pt x="2903" y="75"/>
                    <a:pt x="2708" y="1"/>
                    <a:pt x="2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8"/>
            <p:cNvSpPr/>
            <p:nvPr/>
          </p:nvSpPr>
          <p:spPr>
            <a:xfrm>
              <a:off x="2953491" y="2099358"/>
              <a:ext cx="101058" cy="9658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831" y="1"/>
                  </a:moveTo>
                  <a:cubicBezTo>
                    <a:pt x="637" y="1"/>
                    <a:pt x="443" y="75"/>
                    <a:pt x="294" y="224"/>
                  </a:cubicBezTo>
                  <a:cubicBezTo>
                    <a:pt x="1" y="517"/>
                    <a:pt x="1" y="998"/>
                    <a:pt x="294" y="1295"/>
                  </a:cubicBezTo>
                  <a:lnTo>
                    <a:pt x="1975" y="2977"/>
                  </a:lnTo>
                  <a:cubicBezTo>
                    <a:pt x="2124" y="3123"/>
                    <a:pt x="2319" y="3197"/>
                    <a:pt x="2513" y="3197"/>
                  </a:cubicBezTo>
                  <a:cubicBezTo>
                    <a:pt x="2707" y="3197"/>
                    <a:pt x="2900" y="3123"/>
                    <a:pt x="3047" y="2977"/>
                  </a:cubicBezTo>
                  <a:cubicBezTo>
                    <a:pt x="3345" y="2679"/>
                    <a:pt x="3345" y="2199"/>
                    <a:pt x="3047" y="1906"/>
                  </a:cubicBezTo>
                  <a:lnTo>
                    <a:pt x="1365" y="224"/>
                  </a:lnTo>
                  <a:cubicBezTo>
                    <a:pt x="1219" y="75"/>
                    <a:pt x="1025" y="1"/>
                    <a:pt x="8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8"/>
            <p:cNvSpPr/>
            <p:nvPr/>
          </p:nvSpPr>
          <p:spPr>
            <a:xfrm>
              <a:off x="2781949" y="1893918"/>
              <a:ext cx="279579" cy="279579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"/>
                  </a:moveTo>
                  <a:cubicBezTo>
                    <a:pt x="2076" y="1"/>
                    <a:pt x="0" y="2071"/>
                    <a:pt x="0" y="4627"/>
                  </a:cubicBezTo>
                  <a:cubicBezTo>
                    <a:pt x="0" y="7183"/>
                    <a:pt x="2076" y="9253"/>
                    <a:pt x="4627" y="9253"/>
                  </a:cubicBezTo>
                  <a:cubicBezTo>
                    <a:pt x="7183" y="9253"/>
                    <a:pt x="9253" y="7183"/>
                    <a:pt x="9253" y="4627"/>
                  </a:cubicBezTo>
                  <a:cubicBezTo>
                    <a:pt x="9253" y="2071"/>
                    <a:pt x="7183" y="1"/>
                    <a:pt x="4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2807206" y="1920625"/>
              <a:ext cx="240093" cy="226105"/>
            </a:xfrm>
            <a:custGeom>
              <a:avLst/>
              <a:gdLst/>
              <a:ahLst/>
              <a:cxnLst/>
              <a:rect l="l" t="t" r="r" b="b"/>
              <a:pathLst>
                <a:path w="7947" h="7484" extrusionOk="0">
                  <a:moveTo>
                    <a:pt x="3790" y="0"/>
                  </a:moveTo>
                  <a:cubicBezTo>
                    <a:pt x="3347" y="0"/>
                    <a:pt x="2900" y="79"/>
                    <a:pt x="2470" y="241"/>
                  </a:cubicBezTo>
                  <a:cubicBezTo>
                    <a:pt x="1057" y="774"/>
                    <a:pt x="101" y="2110"/>
                    <a:pt x="48" y="3623"/>
                  </a:cubicBezTo>
                  <a:cubicBezTo>
                    <a:pt x="0" y="5136"/>
                    <a:pt x="870" y="6529"/>
                    <a:pt x="2249" y="7154"/>
                  </a:cubicBezTo>
                  <a:cubicBezTo>
                    <a:pt x="2742" y="7375"/>
                    <a:pt x="3266" y="7483"/>
                    <a:pt x="3786" y="7483"/>
                  </a:cubicBezTo>
                  <a:cubicBezTo>
                    <a:pt x="4720" y="7483"/>
                    <a:pt x="5642" y="7135"/>
                    <a:pt x="6351" y="6472"/>
                  </a:cubicBezTo>
                  <a:cubicBezTo>
                    <a:pt x="7869" y="5059"/>
                    <a:pt x="7946" y="2686"/>
                    <a:pt x="6524" y="1187"/>
                  </a:cubicBezTo>
                  <a:cubicBezTo>
                    <a:pt x="5802" y="414"/>
                    <a:pt x="4806" y="0"/>
                    <a:pt x="3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2905182" y="1948934"/>
              <a:ext cx="30484" cy="108732"/>
            </a:xfrm>
            <a:custGeom>
              <a:avLst/>
              <a:gdLst/>
              <a:ahLst/>
              <a:cxnLst/>
              <a:rect l="l" t="t" r="r" b="b"/>
              <a:pathLst>
                <a:path w="1009" h="3599" extrusionOk="0">
                  <a:moveTo>
                    <a:pt x="505" y="0"/>
                  </a:moveTo>
                  <a:cubicBezTo>
                    <a:pt x="226" y="0"/>
                    <a:pt x="0" y="226"/>
                    <a:pt x="0" y="505"/>
                  </a:cubicBezTo>
                  <a:lnTo>
                    <a:pt x="0" y="3094"/>
                  </a:lnTo>
                  <a:cubicBezTo>
                    <a:pt x="0" y="3373"/>
                    <a:pt x="226" y="3599"/>
                    <a:pt x="505" y="3599"/>
                  </a:cubicBezTo>
                  <a:cubicBezTo>
                    <a:pt x="783" y="3599"/>
                    <a:pt x="1009" y="3373"/>
                    <a:pt x="1009" y="3094"/>
                  </a:cubicBezTo>
                  <a:lnTo>
                    <a:pt x="1009" y="505"/>
                  </a:lnTo>
                  <a:cubicBezTo>
                    <a:pt x="1009" y="226"/>
                    <a:pt x="783" y="0"/>
                    <a:pt x="5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2903732" y="2027786"/>
              <a:ext cx="75499" cy="72508"/>
            </a:xfrm>
            <a:custGeom>
              <a:avLst/>
              <a:gdLst/>
              <a:ahLst/>
              <a:cxnLst/>
              <a:rect l="l" t="t" r="r" b="b"/>
              <a:pathLst>
                <a:path w="2499" h="2400" extrusionOk="0">
                  <a:moveTo>
                    <a:pt x="553" y="0"/>
                  </a:moveTo>
                  <a:cubicBezTo>
                    <a:pt x="424" y="0"/>
                    <a:pt x="296" y="49"/>
                    <a:pt x="197" y="148"/>
                  </a:cubicBezTo>
                  <a:cubicBezTo>
                    <a:pt x="0" y="345"/>
                    <a:pt x="0" y="667"/>
                    <a:pt x="197" y="864"/>
                  </a:cubicBezTo>
                  <a:lnTo>
                    <a:pt x="1590" y="2252"/>
                  </a:lnTo>
                  <a:cubicBezTo>
                    <a:pt x="1689" y="2351"/>
                    <a:pt x="1817" y="2400"/>
                    <a:pt x="1946" y="2400"/>
                  </a:cubicBezTo>
                  <a:cubicBezTo>
                    <a:pt x="2074" y="2400"/>
                    <a:pt x="2203" y="2351"/>
                    <a:pt x="2301" y="2252"/>
                  </a:cubicBezTo>
                  <a:cubicBezTo>
                    <a:pt x="2498" y="2055"/>
                    <a:pt x="2498" y="1738"/>
                    <a:pt x="2301" y="1541"/>
                  </a:cubicBezTo>
                  <a:lnTo>
                    <a:pt x="908" y="148"/>
                  </a:lnTo>
                  <a:cubicBezTo>
                    <a:pt x="810" y="49"/>
                    <a:pt x="681" y="0"/>
                    <a:pt x="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3007207" y="1841229"/>
              <a:ext cx="111058" cy="103233"/>
            </a:xfrm>
            <a:custGeom>
              <a:avLst/>
              <a:gdLst/>
              <a:ahLst/>
              <a:cxnLst/>
              <a:rect l="l" t="t" r="r" b="b"/>
              <a:pathLst>
                <a:path w="3676" h="3417" extrusionOk="0">
                  <a:moveTo>
                    <a:pt x="1760" y="1"/>
                  </a:moveTo>
                  <a:cubicBezTo>
                    <a:pt x="1307" y="1"/>
                    <a:pt x="858" y="174"/>
                    <a:pt x="519" y="510"/>
                  </a:cubicBezTo>
                  <a:lnTo>
                    <a:pt x="346" y="683"/>
                  </a:lnTo>
                  <a:cubicBezTo>
                    <a:pt x="0" y="1029"/>
                    <a:pt x="0" y="1586"/>
                    <a:pt x="346" y="1927"/>
                  </a:cubicBezTo>
                  <a:lnTo>
                    <a:pt x="1576" y="3157"/>
                  </a:lnTo>
                  <a:cubicBezTo>
                    <a:pt x="1745" y="3326"/>
                    <a:pt x="1970" y="3416"/>
                    <a:pt x="2197" y="3416"/>
                  </a:cubicBezTo>
                  <a:cubicBezTo>
                    <a:pt x="2305" y="3416"/>
                    <a:pt x="2414" y="3396"/>
                    <a:pt x="2518" y="3354"/>
                  </a:cubicBezTo>
                  <a:cubicBezTo>
                    <a:pt x="2633" y="3311"/>
                    <a:pt x="2734" y="3243"/>
                    <a:pt x="2820" y="3157"/>
                  </a:cubicBezTo>
                  <a:lnTo>
                    <a:pt x="2998" y="2984"/>
                  </a:lnTo>
                  <a:cubicBezTo>
                    <a:pt x="3675" y="2297"/>
                    <a:pt x="3675" y="1192"/>
                    <a:pt x="2998" y="510"/>
                  </a:cubicBezTo>
                  <a:cubicBezTo>
                    <a:pt x="2916" y="428"/>
                    <a:pt x="2825" y="356"/>
                    <a:pt x="2734" y="294"/>
                  </a:cubicBezTo>
                  <a:cubicBezTo>
                    <a:pt x="2437" y="97"/>
                    <a:pt x="2097" y="1"/>
                    <a:pt x="17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2785151" y="1914372"/>
              <a:ext cx="260123" cy="238733"/>
            </a:xfrm>
            <a:custGeom>
              <a:avLst/>
              <a:gdLst/>
              <a:ahLst/>
              <a:cxnLst/>
              <a:rect l="l" t="t" r="r" b="b"/>
              <a:pathLst>
                <a:path w="8610" h="7902" extrusionOk="0">
                  <a:moveTo>
                    <a:pt x="4580" y="1"/>
                  </a:moveTo>
                  <a:cubicBezTo>
                    <a:pt x="2561" y="1"/>
                    <a:pt x="577" y="1533"/>
                    <a:pt x="577" y="3950"/>
                  </a:cubicBezTo>
                  <a:cubicBezTo>
                    <a:pt x="577" y="6334"/>
                    <a:pt x="2542" y="7902"/>
                    <a:pt x="4570" y="7902"/>
                  </a:cubicBezTo>
                  <a:cubicBezTo>
                    <a:pt x="5603" y="7902"/>
                    <a:pt x="6652" y="7495"/>
                    <a:pt x="7466" y="6583"/>
                  </a:cubicBezTo>
                  <a:cubicBezTo>
                    <a:pt x="7730" y="6285"/>
                    <a:pt x="7951" y="5948"/>
                    <a:pt x="8119" y="5583"/>
                  </a:cubicBezTo>
                  <a:cubicBezTo>
                    <a:pt x="8191" y="5420"/>
                    <a:pt x="8057" y="5292"/>
                    <a:pt x="7922" y="5292"/>
                  </a:cubicBezTo>
                  <a:cubicBezTo>
                    <a:pt x="7851" y="5292"/>
                    <a:pt x="7780" y="5328"/>
                    <a:pt x="7740" y="5415"/>
                  </a:cubicBezTo>
                  <a:cubicBezTo>
                    <a:pt x="7163" y="6674"/>
                    <a:pt x="5909" y="7486"/>
                    <a:pt x="4521" y="7486"/>
                  </a:cubicBezTo>
                  <a:cubicBezTo>
                    <a:pt x="1658" y="7486"/>
                    <a:pt x="0" y="4253"/>
                    <a:pt x="1610" y="1937"/>
                  </a:cubicBezTo>
                  <a:cubicBezTo>
                    <a:pt x="2312" y="926"/>
                    <a:pt x="3418" y="413"/>
                    <a:pt x="4525" y="413"/>
                  </a:cubicBezTo>
                  <a:cubicBezTo>
                    <a:pt x="5622" y="413"/>
                    <a:pt x="6720" y="916"/>
                    <a:pt x="7427" y="1937"/>
                  </a:cubicBezTo>
                  <a:cubicBezTo>
                    <a:pt x="7980" y="2734"/>
                    <a:pt x="8181" y="3729"/>
                    <a:pt x="7980" y="4680"/>
                  </a:cubicBezTo>
                  <a:cubicBezTo>
                    <a:pt x="7946" y="4833"/>
                    <a:pt x="8067" y="4926"/>
                    <a:pt x="8185" y="4926"/>
                  </a:cubicBezTo>
                  <a:cubicBezTo>
                    <a:pt x="8273" y="4926"/>
                    <a:pt x="8359" y="4876"/>
                    <a:pt x="8383" y="4762"/>
                  </a:cubicBezTo>
                  <a:cubicBezTo>
                    <a:pt x="8609" y="3695"/>
                    <a:pt x="8383" y="2581"/>
                    <a:pt x="7759" y="1687"/>
                  </a:cubicBezTo>
                  <a:cubicBezTo>
                    <a:pt x="6944" y="520"/>
                    <a:pt x="5756" y="1"/>
                    <a:pt x="4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2898777" y="1942680"/>
              <a:ext cx="93113" cy="163838"/>
            </a:xfrm>
            <a:custGeom>
              <a:avLst/>
              <a:gdLst/>
              <a:ahLst/>
              <a:cxnLst/>
              <a:rect l="l" t="t" r="r" b="b"/>
              <a:pathLst>
                <a:path w="3082" h="5423" extrusionOk="0">
                  <a:moveTo>
                    <a:pt x="717" y="376"/>
                  </a:moveTo>
                  <a:cubicBezTo>
                    <a:pt x="894" y="376"/>
                    <a:pt x="1034" y="534"/>
                    <a:pt x="1014" y="712"/>
                  </a:cubicBezTo>
                  <a:lnTo>
                    <a:pt x="1014" y="2677"/>
                  </a:lnTo>
                  <a:cubicBezTo>
                    <a:pt x="918" y="2633"/>
                    <a:pt x="816" y="2612"/>
                    <a:pt x="715" y="2612"/>
                  </a:cubicBezTo>
                  <a:cubicBezTo>
                    <a:pt x="613" y="2612"/>
                    <a:pt x="512" y="2633"/>
                    <a:pt x="419" y="2677"/>
                  </a:cubicBezTo>
                  <a:lnTo>
                    <a:pt x="419" y="712"/>
                  </a:lnTo>
                  <a:cubicBezTo>
                    <a:pt x="395" y="534"/>
                    <a:pt x="534" y="376"/>
                    <a:pt x="717" y="376"/>
                  </a:cubicBezTo>
                  <a:close/>
                  <a:moveTo>
                    <a:pt x="751" y="3027"/>
                  </a:moveTo>
                  <a:cubicBezTo>
                    <a:pt x="883" y="3027"/>
                    <a:pt x="921" y="3102"/>
                    <a:pt x="2321" y="4502"/>
                  </a:cubicBezTo>
                  <a:lnTo>
                    <a:pt x="2316" y="4502"/>
                  </a:lnTo>
                  <a:cubicBezTo>
                    <a:pt x="2465" y="4613"/>
                    <a:pt x="2480" y="4824"/>
                    <a:pt x="2350" y="4954"/>
                  </a:cubicBezTo>
                  <a:cubicBezTo>
                    <a:pt x="2291" y="5013"/>
                    <a:pt x="2214" y="5042"/>
                    <a:pt x="2138" y="5042"/>
                  </a:cubicBezTo>
                  <a:cubicBezTo>
                    <a:pt x="2048" y="5042"/>
                    <a:pt x="1958" y="5001"/>
                    <a:pt x="1898" y="4920"/>
                  </a:cubicBezTo>
                  <a:lnTo>
                    <a:pt x="510" y="3537"/>
                  </a:lnTo>
                  <a:cubicBezTo>
                    <a:pt x="327" y="3344"/>
                    <a:pt x="457" y="3032"/>
                    <a:pt x="721" y="3027"/>
                  </a:cubicBezTo>
                  <a:cubicBezTo>
                    <a:pt x="732" y="3027"/>
                    <a:pt x="742" y="3027"/>
                    <a:pt x="751" y="3027"/>
                  </a:cubicBezTo>
                  <a:close/>
                  <a:moveTo>
                    <a:pt x="717" y="1"/>
                  </a:moveTo>
                  <a:cubicBezTo>
                    <a:pt x="327" y="1"/>
                    <a:pt x="6" y="318"/>
                    <a:pt x="6" y="712"/>
                  </a:cubicBezTo>
                  <a:lnTo>
                    <a:pt x="6" y="3306"/>
                  </a:lnTo>
                  <a:cubicBezTo>
                    <a:pt x="1" y="3498"/>
                    <a:pt x="78" y="3685"/>
                    <a:pt x="217" y="3820"/>
                  </a:cubicBezTo>
                  <a:cubicBezTo>
                    <a:pt x="1629" y="5204"/>
                    <a:pt x="1610" y="5285"/>
                    <a:pt x="1865" y="5376"/>
                  </a:cubicBezTo>
                  <a:cubicBezTo>
                    <a:pt x="1953" y="5408"/>
                    <a:pt x="2038" y="5423"/>
                    <a:pt x="2120" y="5423"/>
                  </a:cubicBezTo>
                  <a:cubicBezTo>
                    <a:pt x="2703" y="5423"/>
                    <a:pt x="3081" y="4681"/>
                    <a:pt x="2609" y="4209"/>
                  </a:cubicBezTo>
                  <a:lnTo>
                    <a:pt x="1428" y="3027"/>
                  </a:lnTo>
                  <a:lnTo>
                    <a:pt x="1428" y="712"/>
                  </a:lnTo>
                  <a:cubicBezTo>
                    <a:pt x="1428" y="318"/>
                    <a:pt x="1110" y="1"/>
                    <a:pt x="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2955968" y="209117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2956119" y="2091442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2725211" y="1841138"/>
              <a:ext cx="111061" cy="103327"/>
            </a:xfrm>
            <a:custGeom>
              <a:avLst/>
              <a:gdLst/>
              <a:ahLst/>
              <a:cxnLst/>
              <a:rect l="l" t="t" r="r" b="b"/>
              <a:pathLst>
                <a:path w="3676" h="3420" extrusionOk="0">
                  <a:moveTo>
                    <a:pt x="1922" y="0"/>
                  </a:moveTo>
                  <a:cubicBezTo>
                    <a:pt x="1474" y="0"/>
                    <a:pt x="1026" y="170"/>
                    <a:pt x="682" y="508"/>
                  </a:cubicBezTo>
                  <a:cubicBezTo>
                    <a:pt x="668" y="527"/>
                    <a:pt x="649" y="547"/>
                    <a:pt x="634" y="561"/>
                  </a:cubicBezTo>
                  <a:cubicBezTo>
                    <a:pt x="0" y="1253"/>
                    <a:pt x="24" y="2319"/>
                    <a:pt x="682" y="2987"/>
                  </a:cubicBezTo>
                  <a:lnTo>
                    <a:pt x="860" y="3160"/>
                  </a:lnTo>
                  <a:cubicBezTo>
                    <a:pt x="1031" y="3333"/>
                    <a:pt x="1255" y="3419"/>
                    <a:pt x="1480" y="3419"/>
                  </a:cubicBezTo>
                  <a:cubicBezTo>
                    <a:pt x="1706" y="3419"/>
                    <a:pt x="1931" y="3333"/>
                    <a:pt x="2104" y="3160"/>
                  </a:cubicBezTo>
                  <a:lnTo>
                    <a:pt x="3334" y="1930"/>
                  </a:lnTo>
                  <a:cubicBezTo>
                    <a:pt x="3675" y="1589"/>
                    <a:pt x="3675" y="1032"/>
                    <a:pt x="3334" y="686"/>
                  </a:cubicBezTo>
                  <a:lnTo>
                    <a:pt x="3161" y="508"/>
                  </a:lnTo>
                  <a:cubicBezTo>
                    <a:pt x="2818" y="170"/>
                    <a:pt x="2370" y="0"/>
                    <a:pt x="1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2718534" y="1784068"/>
              <a:ext cx="404243" cy="418171"/>
            </a:xfrm>
            <a:custGeom>
              <a:avLst/>
              <a:gdLst/>
              <a:ahLst/>
              <a:cxnLst/>
              <a:rect l="l" t="t" r="r" b="b"/>
              <a:pathLst>
                <a:path w="13380" h="13841" extrusionOk="0">
                  <a:moveTo>
                    <a:pt x="7634" y="413"/>
                  </a:moveTo>
                  <a:cubicBezTo>
                    <a:pt x="8316" y="413"/>
                    <a:pt x="8950" y="773"/>
                    <a:pt x="9301" y="1360"/>
                  </a:cubicBezTo>
                  <a:cubicBezTo>
                    <a:pt x="9421" y="1508"/>
                    <a:pt x="9546" y="1950"/>
                    <a:pt x="10074" y="2123"/>
                  </a:cubicBezTo>
                  <a:cubicBezTo>
                    <a:pt x="9930" y="2248"/>
                    <a:pt x="9796" y="2383"/>
                    <a:pt x="9671" y="2527"/>
                  </a:cubicBezTo>
                  <a:cubicBezTo>
                    <a:pt x="9113" y="2239"/>
                    <a:pt x="8960" y="1782"/>
                    <a:pt x="8849" y="1629"/>
                  </a:cubicBezTo>
                  <a:cubicBezTo>
                    <a:pt x="8595" y="1201"/>
                    <a:pt x="8133" y="942"/>
                    <a:pt x="7634" y="942"/>
                  </a:cubicBezTo>
                  <a:lnTo>
                    <a:pt x="5674" y="942"/>
                  </a:lnTo>
                  <a:cubicBezTo>
                    <a:pt x="5174" y="942"/>
                    <a:pt x="4713" y="1201"/>
                    <a:pt x="4458" y="1629"/>
                  </a:cubicBezTo>
                  <a:cubicBezTo>
                    <a:pt x="4338" y="1797"/>
                    <a:pt x="4208" y="2181"/>
                    <a:pt x="3738" y="2469"/>
                  </a:cubicBezTo>
                  <a:cubicBezTo>
                    <a:pt x="3723" y="2455"/>
                    <a:pt x="3714" y="2445"/>
                    <a:pt x="3699" y="2431"/>
                  </a:cubicBezTo>
                  <a:lnTo>
                    <a:pt x="3526" y="2258"/>
                  </a:lnTo>
                  <a:cubicBezTo>
                    <a:pt x="3464" y="2195"/>
                    <a:pt x="3401" y="2138"/>
                    <a:pt x="3334" y="2090"/>
                  </a:cubicBezTo>
                  <a:cubicBezTo>
                    <a:pt x="3776" y="1888"/>
                    <a:pt x="3882" y="1523"/>
                    <a:pt x="4007" y="1360"/>
                  </a:cubicBezTo>
                  <a:cubicBezTo>
                    <a:pt x="4357" y="773"/>
                    <a:pt x="4987" y="413"/>
                    <a:pt x="5674" y="413"/>
                  </a:cubicBezTo>
                  <a:close/>
                  <a:moveTo>
                    <a:pt x="3219" y="4444"/>
                  </a:moveTo>
                  <a:lnTo>
                    <a:pt x="3469" y="4694"/>
                  </a:lnTo>
                  <a:cubicBezTo>
                    <a:pt x="3349" y="4804"/>
                    <a:pt x="3228" y="4924"/>
                    <a:pt x="3118" y="5049"/>
                  </a:cubicBezTo>
                  <a:lnTo>
                    <a:pt x="2868" y="4799"/>
                  </a:lnTo>
                  <a:lnTo>
                    <a:pt x="3219" y="4444"/>
                  </a:lnTo>
                  <a:close/>
                  <a:moveTo>
                    <a:pt x="10233" y="4444"/>
                  </a:moveTo>
                  <a:lnTo>
                    <a:pt x="10588" y="4794"/>
                  </a:lnTo>
                  <a:lnTo>
                    <a:pt x="10338" y="5049"/>
                  </a:lnTo>
                  <a:cubicBezTo>
                    <a:pt x="10228" y="4924"/>
                    <a:pt x="10108" y="4804"/>
                    <a:pt x="9988" y="4694"/>
                  </a:cubicBezTo>
                  <a:lnTo>
                    <a:pt x="10233" y="4444"/>
                  </a:lnTo>
                  <a:close/>
                  <a:moveTo>
                    <a:pt x="2143" y="2095"/>
                  </a:moveTo>
                  <a:cubicBezTo>
                    <a:pt x="2959" y="2095"/>
                    <a:pt x="3344" y="2681"/>
                    <a:pt x="3411" y="2719"/>
                  </a:cubicBezTo>
                  <a:cubicBezTo>
                    <a:pt x="3603" y="2916"/>
                    <a:pt x="3661" y="3204"/>
                    <a:pt x="3555" y="3459"/>
                  </a:cubicBezTo>
                  <a:cubicBezTo>
                    <a:pt x="3488" y="3627"/>
                    <a:pt x="3536" y="3545"/>
                    <a:pt x="2181" y="4905"/>
                  </a:cubicBezTo>
                  <a:cubicBezTo>
                    <a:pt x="2049" y="5037"/>
                    <a:pt x="1876" y="5103"/>
                    <a:pt x="1703" y="5103"/>
                  </a:cubicBezTo>
                  <a:cubicBezTo>
                    <a:pt x="1530" y="5103"/>
                    <a:pt x="1357" y="5037"/>
                    <a:pt x="1225" y="4905"/>
                  </a:cubicBezTo>
                  <a:lnTo>
                    <a:pt x="1052" y="4732"/>
                  </a:lnTo>
                  <a:cubicBezTo>
                    <a:pt x="96" y="3776"/>
                    <a:pt x="745" y="2095"/>
                    <a:pt x="2143" y="2095"/>
                  </a:cubicBezTo>
                  <a:close/>
                  <a:moveTo>
                    <a:pt x="7634" y="1355"/>
                  </a:moveTo>
                  <a:cubicBezTo>
                    <a:pt x="7989" y="1355"/>
                    <a:pt x="8316" y="1537"/>
                    <a:pt x="8498" y="1840"/>
                  </a:cubicBezTo>
                  <a:cubicBezTo>
                    <a:pt x="8609" y="1994"/>
                    <a:pt x="8806" y="2541"/>
                    <a:pt x="9483" y="2892"/>
                  </a:cubicBezTo>
                  <a:cubicBezTo>
                    <a:pt x="9373" y="3272"/>
                    <a:pt x="9474" y="3685"/>
                    <a:pt x="9757" y="3963"/>
                  </a:cubicBezTo>
                  <a:lnTo>
                    <a:pt x="9945" y="4155"/>
                  </a:lnTo>
                  <a:lnTo>
                    <a:pt x="9671" y="4429"/>
                  </a:lnTo>
                  <a:cubicBezTo>
                    <a:pt x="8812" y="3771"/>
                    <a:pt x="7775" y="3430"/>
                    <a:pt x="6727" y="3430"/>
                  </a:cubicBezTo>
                  <a:cubicBezTo>
                    <a:pt x="6123" y="3430"/>
                    <a:pt x="5514" y="3544"/>
                    <a:pt x="4934" y="3776"/>
                  </a:cubicBezTo>
                  <a:cubicBezTo>
                    <a:pt x="4709" y="3865"/>
                    <a:pt x="4803" y="4172"/>
                    <a:pt x="5004" y="4172"/>
                  </a:cubicBezTo>
                  <a:cubicBezTo>
                    <a:pt x="5030" y="4172"/>
                    <a:pt x="5058" y="4167"/>
                    <a:pt x="5088" y="4155"/>
                  </a:cubicBezTo>
                  <a:cubicBezTo>
                    <a:pt x="5630" y="3939"/>
                    <a:pt x="6182" y="3839"/>
                    <a:pt x="6722" y="3839"/>
                  </a:cubicBezTo>
                  <a:cubicBezTo>
                    <a:pt x="9050" y="3839"/>
                    <a:pt x="11146" y="5709"/>
                    <a:pt x="11146" y="8263"/>
                  </a:cubicBezTo>
                  <a:cubicBezTo>
                    <a:pt x="11146" y="10813"/>
                    <a:pt x="9054" y="12685"/>
                    <a:pt x="6729" y="12685"/>
                  </a:cubicBezTo>
                  <a:cubicBezTo>
                    <a:pt x="6175" y="12685"/>
                    <a:pt x="5609" y="12579"/>
                    <a:pt x="5054" y="12351"/>
                  </a:cubicBezTo>
                  <a:cubicBezTo>
                    <a:pt x="1768" y="11011"/>
                    <a:pt x="1297" y="6442"/>
                    <a:pt x="4381" y="4511"/>
                  </a:cubicBezTo>
                  <a:cubicBezTo>
                    <a:pt x="4564" y="4385"/>
                    <a:pt x="4445" y="4132"/>
                    <a:pt x="4267" y="4132"/>
                  </a:cubicBezTo>
                  <a:cubicBezTo>
                    <a:pt x="4235" y="4132"/>
                    <a:pt x="4200" y="4141"/>
                    <a:pt x="4165" y="4160"/>
                  </a:cubicBezTo>
                  <a:cubicBezTo>
                    <a:pt x="4036" y="4247"/>
                    <a:pt x="3906" y="4333"/>
                    <a:pt x="3781" y="4429"/>
                  </a:cubicBezTo>
                  <a:lnTo>
                    <a:pt x="3507" y="4155"/>
                  </a:lnTo>
                  <a:cubicBezTo>
                    <a:pt x="3598" y="4040"/>
                    <a:pt x="4016" y="3786"/>
                    <a:pt x="4016" y="3195"/>
                  </a:cubicBezTo>
                  <a:cubicBezTo>
                    <a:pt x="4016" y="3070"/>
                    <a:pt x="3992" y="2945"/>
                    <a:pt x="3954" y="2825"/>
                  </a:cubicBezTo>
                  <a:cubicBezTo>
                    <a:pt x="4526" y="2474"/>
                    <a:pt x="4698" y="1998"/>
                    <a:pt x="4814" y="1840"/>
                  </a:cubicBezTo>
                  <a:cubicBezTo>
                    <a:pt x="4992" y="1537"/>
                    <a:pt x="5318" y="1355"/>
                    <a:pt x="5674" y="1355"/>
                  </a:cubicBezTo>
                  <a:close/>
                  <a:moveTo>
                    <a:pt x="3449" y="11813"/>
                  </a:moveTo>
                  <a:cubicBezTo>
                    <a:pt x="3728" y="12068"/>
                    <a:pt x="4031" y="12289"/>
                    <a:pt x="4357" y="12471"/>
                  </a:cubicBezTo>
                  <a:lnTo>
                    <a:pt x="3560" y="13269"/>
                  </a:lnTo>
                  <a:cubicBezTo>
                    <a:pt x="3453" y="13367"/>
                    <a:pt x="3318" y="13415"/>
                    <a:pt x="3184" y="13415"/>
                  </a:cubicBezTo>
                  <a:cubicBezTo>
                    <a:pt x="3042" y="13415"/>
                    <a:pt x="2900" y="13361"/>
                    <a:pt x="2791" y="13254"/>
                  </a:cubicBezTo>
                  <a:cubicBezTo>
                    <a:pt x="2585" y="13043"/>
                    <a:pt x="2575" y="12707"/>
                    <a:pt x="2777" y="12486"/>
                  </a:cubicBezTo>
                  <a:lnTo>
                    <a:pt x="3449" y="11813"/>
                  </a:lnTo>
                  <a:close/>
                  <a:moveTo>
                    <a:pt x="10007" y="11808"/>
                  </a:moveTo>
                  <a:lnTo>
                    <a:pt x="10680" y="12486"/>
                  </a:lnTo>
                  <a:cubicBezTo>
                    <a:pt x="10910" y="12702"/>
                    <a:pt x="10920" y="13062"/>
                    <a:pt x="10694" y="13283"/>
                  </a:cubicBezTo>
                  <a:cubicBezTo>
                    <a:pt x="10586" y="13391"/>
                    <a:pt x="10444" y="13445"/>
                    <a:pt x="10303" y="13445"/>
                  </a:cubicBezTo>
                  <a:cubicBezTo>
                    <a:pt x="10156" y="13445"/>
                    <a:pt x="10009" y="13386"/>
                    <a:pt x="9901" y="13269"/>
                  </a:cubicBezTo>
                  <a:lnTo>
                    <a:pt x="9104" y="12471"/>
                  </a:lnTo>
                  <a:cubicBezTo>
                    <a:pt x="9430" y="12284"/>
                    <a:pt x="9733" y="12063"/>
                    <a:pt x="10007" y="11808"/>
                  </a:cubicBezTo>
                  <a:close/>
                  <a:moveTo>
                    <a:pt x="5674" y="0"/>
                  </a:moveTo>
                  <a:cubicBezTo>
                    <a:pt x="4843" y="0"/>
                    <a:pt x="4079" y="437"/>
                    <a:pt x="3651" y="1148"/>
                  </a:cubicBezTo>
                  <a:lnTo>
                    <a:pt x="3478" y="1432"/>
                  </a:lnTo>
                  <a:cubicBezTo>
                    <a:pt x="3296" y="1742"/>
                    <a:pt x="2998" y="1774"/>
                    <a:pt x="2837" y="1774"/>
                  </a:cubicBezTo>
                  <a:cubicBezTo>
                    <a:pt x="2794" y="1774"/>
                    <a:pt x="2761" y="1772"/>
                    <a:pt x="2742" y="1772"/>
                  </a:cubicBezTo>
                  <a:cubicBezTo>
                    <a:pt x="2736" y="1772"/>
                    <a:pt x="2732" y="1772"/>
                    <a:pt x="2729" y="1773"/>
                  </a:cubicBezTo>
                  <a:cubicBezTo>
                    <a:pt x="2533" y="1710"/>
                    <a:pt x="2334" y="1680"/>
                    <a:pt x="2137" y="1680"/>
                  </a:cubicBezTo>
                  <a:cubicBezTo>
                    <a:pt x="1469" y="1680"/>
                    <a:pt x="830" y="2026"/>
                    <a:pt x="466" y="2623"/>
                  </a:cubicBezTo>
                  <a:cubicBezTo>
                    <a:pt x="0" y="3392"/>
                    <a:pt x="120" y="4381"/>
                    <a:pt x="759" y="5020"/>
                  </a:cubicBezTo>
                  <a:cubicBezTo>
                    <a:pt x="855" y="5092"/>
                    <a:pt x="1119" y="5515"/>
                    <a:pt x="1701" y="5515"/>
                  </a:cubicBezTo>
                  <a:cubicBezTo>
                    <a:pt x="2253" y="5515"/>
                    <a:pt x="2522" y="5126"/>
                    <a:pt x="2575" y="5087"/>
                  </a:cubicBezTo>
                  <a:lnTo>
                    <a:pt x="2859" y="5371"/>
                  </a:lnTo>
                  <a:cubicBezTo>
                    <a:pt x="1403" y="7321"/>
                    <a:pt x="1682" y="9973"/>
                    <a:pt x="3161" y="11520"/>
                  </a:cubicBezTo>
                  <a:lnTo>
                    <a:pt x="2484" y="12197"/>
                  </a:lnTo>
                  <a:cubicBezTo>
                    <a:pt x="1883" y="12798"/>
                    <a:pt x="2306" y="13840"/>
                    <a:pt x="3166" y="13840"/>
                  </a:cubicBezTo>
                  <a:cubicBezTo>
                    <a:pt x="3421" y="13840"/>
                    <a:pt x="3666" y="13739"/>
                    <a:pt x="3848" y="13557"/>
                  </a:cubicBezTo>
                  <a:lnTo>
                    <a:pt x="4742" y="12663"/>
                  </a:lnTo>
                  <a:cubicBezTo>
                    <a:pt x="5373" y="12949"/>
                    <a:pt x="6051" y="13092"/>
                    <a:pt x="6728" y="13092"/>
                  </a:cubicBezTo>
                  <a:cubicBezTo>
                    <a:pt x="7406" y="13092"/>
                    <a:pt x="8083" y="12949"/>
                    <a:pt x="8715" y="12663"/>
                  </a:cubicBezTo>
                  <a:lnTo>
                    <a:pt x="9603" y="13557"/>
                  </a:lnTo>
                  <a:cubicBezTo>
                    <a:pt x="9786" y="13739"/>
                    <a:pt x="10031" y="13840"/>
                    <a:pt x="10286" y="13840"/>
                  </a:cubicBezTo>
                  <a:cubicBezTo>
                    <a:pt x="11141" y="13840"/>
                    <a:pt x="11578" y="12803"/>
                    <a:pt x="10968" y="12193"/>
                  </a:cubicBezTo>
                  <a:lnTo>
                    <a:pt x="10295" y="11520"/>
                  </a:lnTo>
                  <a:cubicBezTo>
                    <a:pt x="11857" y="9805"/>
                    <a:pt x="11981" y="7225"/>
                    <a:pt x="10593" y="5366"/>
                  </a:cubicBezTo>
                  <a:lnTo>
                    <a:pt x="10872" y="5087"/>
                  </a:lnTo>
                  <a:cubicBezTo>
                    <a:pt x="10934" y="5131"/>
                    <a:pt x="11189" y="5510"/>
                    <a:pt x="11751" y="5510"/>
                  </a:cubicBezTo>
                  <a:cubicBezTo>
                    <a:pt x="12039" y="5510"/>
                    <a:pt x="12313" y="5400"/>
                    <a:pt x="12519" y="5193"/>
                  </a:cubicBezTo>
                  <a:cubicBezTo>
                    <a:pt x="12568" y="5126"/>
                    <a:pt x="13379" y="4540"/>
                    <a:pt x="13255" y="3425"/>
                  </a:cubicBezTo>
                  <a:cubicBezTo>
                    <a:pt x="13241" y="3299"/>
                    <a:pt x="13147" y="3240"/>
                    <a:pt x="13053" y="3240"/>
                  </a:cubicBezTo>
                  <a:cubicBezTo>
                    <a:pt x="12942" y="3240"/>
                    <a:pt x="12831" y="3321"/>
                    <a:pt x="12846" y="3469"/>
                  </a:cubicBezTo>
                  <a:cubicBezTo>
                    <a:pt x="12947" y="4367"/>
                    <a:pt x="12284" y="4823"/>
                    <a:pt x="12231" y="4905"/>
                  </a:cubicBezTo>
                  <a:cubicBezTo>
                    <a:pt x="12099" y="5035"/>
                    <a:pt x="11926" y="5099"/>
                    <a:pt x="11753" y="5099"/>
                  </a:cubicBezTo>
                  <a:cubicBezTo>
                    <a:pt x="11580" y="5099"/>
                    <a:pt x="11407" y="5035"/>
                    <a:pt x="11275" y="4905"/>
                  </a:cubicBezTo>
                  <a:lnTo>
                    <a:pt x="10045" y="3675"/>
                  </a:lnTo>
                  <a:cubicBezTo>
                    <a:pt x="9781" y="3411"/>
                    <a:pt x="9781" y="2983"/>
                    <a:pt x="10045" y="2719"/>
                  </a:cubicBezTo>
                  <a:cubicBezTo>
                    <a:pt x="10137" y="2657"/>
                    <a:pt x="10511" y="2095"/>
                    <a:pt x="11314" y="2095"/>
                  </a:cubicBezTo>
                  <a:cubicBezTo>
                    <a:pt x="11833" y="2095"/>
                    <a:pt x="12323" y="2354"/>
                    <a:pt x="12606" y="2791"/>
                  </a:cubicBezTo>
                  <a:cubicBezTo>
                    <a:pt x="12650" y="2859"/>
                    <a:pt x="12711" y="2888"/>
                    <a:pt x="12772" y="2888"/>
                  </a:cubicBezTo>
                  <a:cubicBezTo>
                    <a:pt x="12916" y="2888"/>
                    <a:pt x="13057" y="2728"/>
                    <a:pt x="12952" y="2565"/>
                  </a:cubicBezTo>
                  <a:cubicBezTo>
                    <a:pt x="12583" y="2005"/>
                    <a:pt x="11962" y="1682"/>
                    <a:pt x="11315" y="1682"/>
                  </a:cubicBezTo>
                  <a:cubicBezTo>
                    <a:pt x="11120" y="1682"/>
                    <a:pt x="10922" y="1711"/>
                    <a:pt x="10728" y="1773"/>
                  </a:cubicBezTo>
                  <a:lnTo>
                    <a:pt x="10425" y="1773"/>
                  </a:lnTo>
                  <a:cubicBezTo>
                    <a:pt x="10180" y="1773"/>
                    <a:pt x="9949" y="1643"/>
                    <a:pt x="9824" y="1432"/>
                  </a:cubicBezTo>
                  <a:lnTo>
                    <a:pt x="9651" y="1148"/>
                  </a:lnTo>
                  <a:cubicBezTo>
                    <a:pt x="9229" y="437"/>
                    <a:pt x="8460" y="5"/>
                    <a:pt x="7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1" name="Google Shape;1091;p38">
            <a:hlinkClick r:id="" action="ppaction://noaction"/>
          </p:cNvPr>
          <p:cNvSpPr/>
          <p:nvPr/>
        </p:nvSpPr>
        <p:spPr>
          <a:xfrm>
            <a:off x="4855177" y="1626085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sym typeface="Coiny"/>
              </a:rPr>
              <a:t>Dráhový </a:t>
            </a:r>
            <a:endParaRPr lang="sk-SK" sz="1600" dirty="0">
              <a:solidFill>
                <a:schemeClr val="dk1"/>
              </a:solidFill>
              <a:latin typeface="Inconsolata"/>
              <a:ea typeface="Inconsolata"/>
            </a:endParaRPr>
          </a:p>
        </p:txBody>
      </p:sp>
      <p:sp>
        <p:nvSpPr>
          <p:cNvPr id="1092" name="Google Shape;1092;p38">
            <a:hlinkClick r:id="" action="ppaction://noaction"/>
          </p:cNvPr>
          <p:cNvSpPr/>
          <p:nvPr/>
        </p:nvSpPr>
        <p:spPr>
          <a:xfrm>
            <a:off x="5001694" y="1690989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3" name="Google Shape;1093;p38">
            <a:hlinkClick r:id="" action="ppaction://noaction"/>
          </p:cNvPr>
          <p:cNvSpPr/>
          <p:nvPr/>
        </p:nvSpPr>
        <p:spPr>
          <a:xfrm>
            <a:off x="4855175" y="2875360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Vláknový proporcionálny</a:t>
            </a:r>
            <a:endParaRPr sz="1600" dirty="0">
              <a:solidFill>
                <a:schemeClr val="dk1"/>
              </a:solidFill>
            </a:endParaRPr>
          </a:p>
        </p:txBody>
      </p:sp>
      <p:sp>
        <p:nvSpPr>
          <p:cNvPr id="1094" name="Google Shape;1094;p38">
            <a:hlinkClick r:id="" action="ppaction://noaction"/>
          </p:cNvPr>
          <p:cNvSpPr/>
          <p:nvPr/>
        </p:nvSpPr>
        <p:spPr>
          <a:xfrm>
            <a:off x="4999166" y="2973205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5" name="Google Shape;1095;p38">
            <a:hlinkClick r:id="" action="ppaction://noaction"/>
          </p:cNvPr>
          <p:cNvSpPr/>
          <p:nvPr/>
        </p:nvSpPr>
        <p:spPr>
          <a:xfrm>
            <a:off x="4855177" y="2256110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sym typeface="Inconsolata"/>
              </a:rPr>
              <a:t>polovodičový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96" name="Google Shape;1096;p38">
            <a:hlinkClick r:id="" action="ppaction://noaction"/>
          </p:cNvPr>
          <p:cNvSpPr/>
          <p:nvPr/>
        </p:nvSpPr>
        <p:spPr>
          <a:xfrm>
            <a:off x="5001694" y="2326010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7" name="Google Shape;1093;p38">
            <a:hlinkClick r:id="" action="ppaction://noaction"/>
            <a:extLst>
              <a:ext uri="{FF2B5EF4-FFF2-40B4-BE49-F238E27FC236}">
                <a16:creationId xmlns:a16="http://schemas.microsoft.com/office/drawing/2014/main" id="{C4219020-75BB-7098-6BAE-20204AD54FC1}"/>
              </a:ext>
            </a:extLst>
          </p:cNvPr>
          <p:cNvSpPr/>
          <p:nvPr/>
        </p:nvSpPr>
        <p:spPr>
          <a:xfrm>
            <a:off x="4855175" y="3505385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err="1">
                <a:solidFill>
                  <a:schemeClr val="dk1"/>
                </a:solidFill>
                <a:latin typeface="Inconsolata"/>
                <a:ea typeface="Inconsolata"/>
                <a:sym typeface="Inconsolata"/>
              </a:rPr>
              <a:t>Miónový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9" name="Google Shape;1094;p38">
            <a:hlinkClick r:id="" action="ppaction://noaction"/>
            <a:extLst>
              <a:ext uri="{FF2B5EF4-FFF2-40B4-BE49-F238E27FC236}">
                <a16:creationId xmlns:a16="http://schemas.microsoft.com/office/drawing/2014/main" id="{9255ED5F-A8EB-DBAA-4ABF-7A476E0AE247}"/>
              </a:ext>
            </a:extLst>
          </p:cNvPr>
          <p:cNvSpPr/>
          <p:nvPr/>
        </p:nvSpPr>
        <p:spPr>
          <a:xfrm>
            <a:off x="4959597" y="3575285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D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17699893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38"/>
          <p:cNvSpPr/>
          <p:nvPr/>
        </p:nvSpPr>
        <p:spPr>
          <a:xfrm>
            <a:off x="986125" y="1880525"/>
            <a:ext cx="3302700" cy="2123400"/>
          </a:xfrm>
          <a:prstGeom prst="roundRect">
            <a:avLst>
              <a:gd name="adj" fmla="val 12107"/>
            </a:avLst>
          </a:prstGeom>
          <a:solidFill>
            <a:schemeClr val="accen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411475" rIns="2743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200" b="1" dirty="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Detektor, ktorý obsahuje komoru naplnenú plynom</a:t>
            </a:r>
            <a:endParaRPr sz="2200" b="1" dirty="0"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073" name="Google Shape;1073;p38"/>
          <p:cNvSpPr/>
          <p:nvPr/>
        </p:nvSpPr>
        <p:spPr>
          <a:xfrm>
            <a:off x="2311525" y="1554587"/>
            <a:ext cx="651900" cy="6519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4" name="Google Shape;1074;p38"/>
          <p:cNvGrpSpPr/>
          <p:nvPr/>
        </p:nvGrpSpPr>
        <p:grpSpPr>
          <a:xfrm>
            <a:off x="2435354" y="1671452"/>
            <a:ext cx="404243" cy="418171"/>
            <a:chOff x="2718534" y="1784068"/>
            <a:chExt cx="404243" cy="418171"/>
          </a:xfrm>
        </p:grpSpPr>
        <p:sp>
          <p:nvSpPr>
            <p:cNvPr id="1075" name="Google Shape;1075;p38"/>
            <p:cNvSpPr/>
            <p:nvPr/>
          </p:nvSpPr>
          <p:spPr>
            <a:xfrm>
              <a:off x="2773671" y="1790292"/>
              <a:ext cx="296256" cy="81904"/>
            </a:xfrm>
            <a:custGeom>
              <a:avLst/>
              <a:gdLst/>
              <a:ahLst/>
              <a:cxnLst/>
              <a:rect l="l" t="t" r="r" b="b"/>
              <a:pathLst>
                <a:path w="9806" h="2711" extrusionOk="0">
                  <a:moveTo>
                    <a:pt x="3849" y="1"/>
                  </a:moveTo>
                  <a:cubicBezTo>
                    <a:pt x="3090" y="1"/>
                    <a:pt x="2393" y="399"/>
                    <a:pt x="2004" y="1048"/>
                  </a:cubicBezTo>
                  <a:lnTo>
                    <a:pt x="1831" y="1331"/>
                  </a:lnTo>
                  <a:cubicBezTo>
                    <a:pt x="1668" y="1605"/>
                    <a:pt x="1375" y="1768"/>
                    <a:pt x="1058" y="1773"/>
                  </a:cubicBezTo>
                  <a:lnTo>
                    <a:pt x="471" y="1773"/>
                  </a:lnTo>
                  <a:cubicBezTo>
                    <a:pt x="212" y="1773"/>
                    <a:pt x="1" y="1980"/>
                    <a:pt x="1" y="2239"/>
                  </a:cubicBezTo>
                  <a:cubicBezTo>
                    <a:pt x="1" y="2499"/>
                    <a:pt x="212" y="2710"/>
                    <a:pt x="471" y="2710"/>
                  </a:cubicBezTo>
                  <a:lnTo>
                    <a:pt x="1058" y="2710"/>
                  </a:lnTo>
                  <a:cubicBezTo>
                    <a:pt x="1706" y="2710"/>
                    <a:pt x="2307" y="2369"/>
                    <a:pt x="2638" y="1816"/>
                  </a:cubicBezTo>
                  <a:lnTo>
                    <a:pt x="2811" y="1528"/>
                  </a:lnTo>
                  <a:cubicBezTo>
                    <a:pt x="3027" y="1163"/>
                    <a:pt x="3421" y="942"/>
                    <a:pt x="3849" y="937"/>
                  </a:cubicBezTo>
                  <a:lnTo>
                    <a:pt x="5814" y="937"/>
                  </a:lnTo>
                  <a:cubicBezTo>
                    <a:pt x="6236" y="942"/>
                    <a:pt x="6630" y="1163"/>
                    <a:pt x="6851" y="1528"/>
                  </a:cubicBezTo>
                  <a:lnTo>
                    <a:pt x="7019" y="1816"/>
                  </a:lnTo>
                  <a:cubicBezTo>
                    <a:pt x="7356" y="2369"/>
                    <a:pt x="7951" y="2710"/>
                    <a:pt x="8600" y="2710"/>
                  </a:cubicBezTo>
                  <a:lnTo>
                    <a:pt x="9335" y="2710"/>
                  </a:lnTo>
                  <a:cubicBezTo>
                    <a:pt x="9594" y="2710"/>
                    <a:pt x="9806" y="2499"/>
                    <a:pt x="9806" y="2239"/>
                  </a:cubicBezTo>
                  <a:cubicBezTo>
                    <a:pt x="9806" y="1980"/>
                    <a:pt x="9594" y="1773"/>
                    <a:pt x="9335" y="1773"/>
                  </a:cubicBezTo>
                  <a:lnTo>
                    <a:pt x="8600" y="1773"/>
                  </a:lnTo>
                  <a:cubicBezTo>
                    <a:pt x="8283" y="1773"/>
                    <a:pt x="7990" y="1605"/>
                    <a:pt x="7826" y="1331"/>
                  </a:cubicBezTo>
                  <a:lnTo>
                    <a:pt x="7654" y="1048"/>
                  </a:lnTo>
                  <a:cubicBezTo>
                    <a:pt x="7264" y="399"/>
                    <a:pt x="6563" y="1"/>
                    <a:pt x="5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8"/>
            <p:cNvSpPr/>
            <p:nvPr/>
          </p:nvSpPr>
          <p:spPr>
            <a:xfrm>
              <a:off x="2776148" y="1890716"/>
              <a:ext cx="80001" cy="77221"/>
            </a:xfrm>
            <a:custGeom>
              <a:avLst/>
              <a:gdLst/>
              <a:ahLst/>
              <a:cxnLst/>
              <a:rect l="l" t="t" r="r" b="b"/>
              <a:pathLst>
                <a:path w="2648" h="2556" extrusionOk="0">
                  <a:moveTo>
                    <a:pt x="500" y="1"/>
                  </a:moveTo>
                  <a:cubicBezTo>
                    <a:pt x="383" y="1"/>
                    <a:pt x="267" y="44"/>
                    <a:pt x="178" y="131"/>
                  </a:cubicBezTo>
                  <a:cubicBezTo>
                    <a:pt x="0" y="308"/>
                    <a:pt x="0" y="597"/>
                    <a:pt x="178" y="774"/>
                  </a:cubicBezTo>
                  <a:lnTo>
                    <a:pt x="1826" y="2422"/>
                  </a:lnTo>
                  <a:cubicBezTo>
                    <a:pt x="1915" y="2511"/>
                    <a:pt x="2031" y="2555"/>
                    <a:pt x="2148" y="2555"/>
                  </a:cubicBezTo>
                  <a:cubicBezTo>
                    <a:pt x="2264" y="2555"/>
                    <a:pt x="2381" y="2511"/>
                    <a:pt x="2470" y="2422"/>
                  </a:cubicBezTo>
                  <a:cubicBezTo>
                    <a:pt x="2647" y="2244"/>
                    <a:pt x="2647" y="1961"/>
                    <a:pt x="2470" y="1783"/>
                  </a:cubicBezTo>
                  <a:lnTo>
                    <a:pt x="822" y="131"/>
                  </a:lnTo>
                  <a:cubicBezTo>
                    <a:pt x="733" y="44"/>
                    <a:pt x="616" y="1"/>
                    <a:pt x="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8"/>
            <p:cNvSpPr/>
            <p:nvPr/>
          </p:nvSpPr>
          <p:spPr>
            <a:xfrm>
              <a:off x="2987479" y="1890625"/>
              <a:ext cx="80001" cy="77312"/>
            </a:xfrm>
            <a:custGeom>
              <a:avLst/>
              <a:gdLst/>
              <a:ahLst/>
              <a:cxnLst/>
              <a:rect l="l" t="t" r="r" b="b"/>
              <a:pathLst>
                <a:path w="2648" h="2559" extrusionOk="0">
                  <a:moveTo>
                    <a:pt x="2150" y="1"/>
                  </a:moveTo>
                  <a:cubicBezTo>
                    <a:pt x="2032" y="1"/>
                    <a:pt x="1915" y="47"/>
                    <a:pt x="1826" y="138"/>
                  </a:cubicBezTo>
                  <a:lnTo>
                    <a:pt x="178" y="1786"/>
                  </a:lnTo>
                  <a:cubicBezTo>
                    <a:pt x="0" y="1964"/>
                    <a:pt x="0" y="2247"/>
                    <a:pt x="178" y="2425"/>
                  </a:cubicBezTo>
                  <a:cubicBezTo>
                    <a:pt x="267" y="2514"/>
                    <a:pt x="382" y="2558"/>
                    <a:pt x="498" y="2558"/>
                  </a:cubicBezTo>
                  <a:cubicBezTo>
                    <a:pt x="614" y="2558"/>
                    <a:pt x="730" y="2514"/>
                    <a:pt x="822" y="2425"/>
                  </a:cubicBezTo>
                  <a:lnTo>
                    <a:pt x="2469" y="777"/>
                  </a:lnTo>
                  <a:cubicBezTo>
                    <a:pt x="2647" y="600"/>
                    <a:pt x="2647" y="311"/>
                    <a:pt x="2469" y="134"/>
                  </a:cubicBezTo>
                  <a:cubicBezTo>
                    <a:pt x="2381" y="45"/>
                    <a:pt x="2265" y="1"/>
                    <a:pt x="2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8"/>
            <p:cNvSpPr/>
            <p:nvPr/>
          </p:nvSpPr>
          <p:spPr>
            <a:xfrm>
              <a:off x="2789048" y="2099358"/>
              <a:ext cx="101058" cy="9658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2514" y="1"/>
                  </a:moveTo>
                  <a:cubicBezTo>
                    <a:pt x="2320" y="1"/>
                    <a:pt x="2127" y="75"/>
                    <a:pt x="1980" y="224"/>
                  </a:cubicBezTo>
                  <a:lnTo>
                    <a:pt x="299" y="1906"/>
                  </a:lnTo>
                  <a:cubicBezTo>
                    <a:pt x="1" y="2199"/>
                    <a:pt x="1" y="2679"/>
                    <a:pt x="299" y="2977"/>
                  </a:cubicBezTo>
                  <a:cubicBezTo>
                    <a:pt x="445" y="3123"/>
                    <a:pt x="639" y="3197"/>
                    <a:pt x="833" y="3197"/>
                  </a:cubicBezTo>
                  <a:cubicBezTo>
                    <a:pt x="1027" y="3197"/>
                    <a:pt x="1221" y="3123"/>
                    <a:pt x="1370" y="2977"/>
                  </a:cubicBezTo>
                  <a:lnTo>
                    <a:pt x="3051" y="1295"/>
                  </a:lnTo>
                  <a:cubicBezTo>
                    <a:pt x="3345" y="998"/>
                    <a:pt x="3345" y="517"/>
                    <a:pt x="3051" y="224"/>
                  </a:cubicBezTo>
                  <a:cubicBezTo>
                    <a:pt x="2903" y="75"/>
                    <a:pt x="2708" y="1"/>
                    <a:pt x="2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8"/>
            <p:cNvSpPr/>
            <p:nvPr/>
          </p:nvSpPr>
          <p:spPr>
            <a:xfrm>
              <a:off x="2953491" y="2099358"/>
              <a:ext cx="101058" cy="9658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831" y="1"/>
                  </a:moveTo>
                  <a:cubicBezTo>
                    <a:pt x="637" y="1"/>
                    <a:pt x="443" y="75"/>
                    <a:pt x="294" y="224"/>
                  </a:cubicBezTo>
                  <a:cubicBezTo>
                    <a:pt x="1" y="517"/>
                    <a:pt x="1" y="998"/>
                    <a:pt x="294" y="1295"/>
                  </a:cubicBezTo>
                  <a:lnTo>
                    <a:pt x="1975" y="2977"/>
                  </a:lnTo>
                  <a:cubicBezTo>
                    <a:pt x="2124" y="3123"/>
                    <a:pt x="2319" y="3197"/>
                    <a:pt x="2513" y="3197"/>
                  </a:cubicBezTo>
                  <a:cubicBezTo>
                    <a:pt x="2707" y="3197"/>
                    <a:pt x="2900" y="3123"/>
                    <a:pt x="3047" y="2977"/>
                  </a:cubicBezTo>
                  <a:cubicBezTo>
                    <a:pt x="3345" y="2679"/>
                    <a:pt x="3345" y="2199"/>
                    <a:pt x="3047" y="1906"/>
                  </a:cubicBezTo>
                  <a:lnTo>
                    <a:pt x="1365" y="224"/>
                  </a:lnTo>
                  <a:cubicBezTo>
                    <a:pt x="1219" y="75"/>
                    <a:pt x="1025" y="1"/>
                    <a:pt x="8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8"/>
            <p:cNvSpPr/>
            <p:nvPr/>
          </p:nvSpPr>
          <p:spPr>
            <a:xfrm>
              <a:off x="2781949" y="1893918"/>
              <a:ext cx="279579" cy="279579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"/>
                  </a:moveTo>
                  <a:cubicBezTo>
                    <a:pt x="2076" y="1"/>
                    <a:pt x="0" y="2071"/>
                    <a:pt x="0" y="4627"/>
                  </a:cubicBezTo>
                  <a:cubicBezTo>
                    <a:pt x="0" y="7183"/>
                    <a:pt x="2076" y="9253"/>
                    <a:pt x="4627" y="9253"/>
                  </a:cubicBezTo>
                  <a:cubicBezTo>
                    <a:pt x="7183" y="9253"/>
                    <a:pt x="9253" y="7183"/>
                    <a:pt x="9253" y="4627"/>
                  </a:cubicBezTo>
                  <a:cubicBezTo>
                    <a:pt x="9253" y="2071"/>
                    <a:pt x="7183" y="1"/>
                    <a:pt x="4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2807206" y="1920625"/>
              <a:ext cx="240093" cy="226105"/>
            </a:xfrm>
            <a:custGeom>
              <a:avLst/>
              <a:gdLst/>
              <a:ahLst/>
              <a:cxnLst/>
              <a:rect l="l" t="t" r="r" b="b"/>
              <a:pathLst>
                <a:path w="7947" h="7484" extrusionOk="0">
                  <a:moveTo>
                    <a:pt x="3790" y="0"/>
                  </a:moveTo>
                  <a:cubicBezTo>
                    <a:pt x="3347" y="0"/>
                    <a:pt x="2900" y="79"/>
                    <a:pt x="2470" y="241"/>
                  </a:cubicBezTo>
                  <a:cubicBezTo>
                    <a:pt x="1057" y="774"/>
                    <a:pt x="101" y="2110"/>
                    <a:pt x="48" y="3623"/>
                  </a:cubicBezTo>
                  <a:cubicBezTo>
                    <a:pt x="0" y="5136"/>
                    <a:pt x="870" y="6529"/>
                    <a:pt x="2249" y="7154"/>
                  </a:cubicBezTo>
                  <a:cubicBezTo>
                    <a:pt x="2742" y="7375"/>
                    <a:pt x="3266" y="7483"/>
                    <a:pt x="3786" y="7483"/>
                  </a:cubicBezTo>
                  <a:cubicBezTo>
                    <a:pt x="4720" y="7483"/>
                    <a:pt x="5642" y="7135"/>
                    <a:pt x="6351" y="6472"/>
                  </a:cubicBezTo>
                  <a:cubicBezTo>
                    <a:pt x="7869" y="5059"/>
                    <a:pt x="7946" y="2686"/>
                    <a:pt x="6524" y="1187"/>
                  </a:cubicBezTo>
                  <a:cubicBezTo>
                    <a:pt x="5802" y="414"/>
                    <a:pt x="4806" y="0"/>
                    <a:pt x="3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2905182" y="1948934"/>
              <a:ext cx="30484" cy="108732"/>
            </a:xfrm>
            <a:custGeom>
              <a:avLst/>
              <a:gdLst/>
              <a:ahLst/>
              <a:cxnLst/>
              <a:rect l="l" t="t" r="r" b="b"/>
              <a:pathLst>
                <a:path w="1009" h="3599" extrusionOk="0">
                  <a:moveTo>
                    <a:pt x="505" y="0"/>
                  </a:moveTo>
                  <a:cubicBezTo>
                    <a:pt x="226" y="0"/>
                    <a:pt x="0" y="226"/>
                    <a:pt x="0" y="505"/>
                  </a:cubicBezTo>
                  <a:lnTo>
                    <a:pt x="0" y="3094"/>
                  </a:lnTo>
                  <a:cubicBezTo>
                    <a:pt x="0" y="3373"/>
                    <a:pt x="226" y="3599"/>
                    <a:pt x="505" y="3599"/>
                  </a:cubicBezTo>
                  <a:cubicBezTo>
                    <a:pt x="783" y="3599"/>
                    <a:pt x="1009" y="3373"/>
                    <a:pt x="1009" y="3094"/>
                  </a:cubicBezTo>
                  <a:lnTo>
                    <a:pt x="1009" y="505"/>
                  </a:lnTo>
                  <a:cubicBezTo>
                    <a:pt x="1009" y="226"/>
                    <a:pt x="783" y="0"/>
                    <a:pt x="5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2903732" y="2027786"/>
              <a:ext cx="75499" cy="72508"/>
            </a:xfrm>
            <a:custGeom>
              <a:avLst/>
              <a:gdLst/>
              <a:ahLst/>
              <a:cxnLst/>
              <a:rect l="l" t="t" r="r" b="b"/>
              <a:pathLst>
                <a:path w="2499" h="2400" extrusionOk="0">
                  <a:moveTo>
                    <a:pt x="553" y="0"/>
                  </a:moveTo>
                  <a:cubicBezTo>
                    <a:pt x="424" y="0"/>
                    <a:pt x="296" y="49"/>
                    <a:pt x="197" y="148"/>
                  </a:cubicBezTo>
                  <a:cubicBezTo>
                    <a:pt x="0" y="345"/>
                    <a:pt x="0" y="667"/>
                    <a:pt x="197" y="864"/>
                  </a:cubicBezTo>
                  <a:lnTo>
                    <a:pt x="1590" y="2252"/>
                  </a:lnTo>
                  <a:cubicBezTo>
                    <a:pt x="1689" y="2351"/>
                    <a:pt x="1817" y="2400"/>
                    <a:pt x="1946" y="2400"/>
                  </a:cubicBezTo>
                  <a:cubicBezTo>
                    <a:pt x="2074" y="2400"/>
                    <a:pt x="2203" y="2351"/>
                    <a:pt x="2301" y="2252"/>
                  </a:cubicBezTo>
                  <a:cubicBezTo>
                    <a:pt x="2498" y="2055"/>
                    <a:pt x="2498" y="1738"/>
                    <a:pt x="2301" y="1541"/>
                  </a:cubicBezTo>
                  <a:lnTo>
                    <a:pt x="908" y="148"/>
                  </a:lnTo>
                  <a:cubicBezTo>
                    <a:pt x="810" y="49"/>
                    <a:pt x="681" y="0"/>
                    <a:pt x="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3007207" y="1841229"/>
              <a:ext cx="111058" cy="103233"/>
            </a:xfrm>
            <a:custGeom>
              <a:avLst/>
              <a:gdLst/>
              <a:ahLst/>
              <a:cxnLst/>
              <a:rect l="l" t="t" r="r" b="b"/>
              <a:pathLst>
                <a:path w="3676" h="3417" extrusionOk="0">
                  <a:moveTo>
                    <a:pt x="1760" y="1"/>
                  </a:moveTo>
                  <a:cubicBezTo>
                    <a:pt x="1307" y="1"/>
                    <a:pt x="858" y="174"/>
                    <a:pt x="519" y="510"/>
                  </a:cubicBezTo>
                  <a:lnTo>
                    <a:pt x="346" y="683"/>
                  </a:lnTo>
                  <a:cubicBezTo>
                    <a:pt x="0" y="1029"/>
                    <a:pt x="0" y="1586"/>
                    <a:pt x="346" y="1927"/>
                  </a:cubicBezTo>
                  <a:lnTo>
                    <a:pt x="1576" y="3157"/>
                  </a:lnTo>
                  <a:cubicBezTo>
                    <a:pt x="1745" y="3326"/>
                    <a:pt x="1970" y="3416"/>
                    <a:pt x="2197" y="3416"/>
                  </a:cubicBezTo>
                  <a:cubicBezTo>
                    <a:pt x="2305" y="3416"/>
                    <a:pt x="2414" y="3396"/>
                    <a:pt x="2518" y="3354"/>
                  </a:cubicBezTo>
                  <a:cubicBezTo>
                    <a:pt x="2633" y="3311"/>
                    <a:pt x="2734" y="3243"/>
                    <a:pt x="2820" y="3157"/>
                  </a:cubicBezTo>
                  <a:lnTo>
                    <a:pt x="2998" y="2984"/>
                  </a:lnTo>
                  <a:cubicBezTo>
                    <a:pt x="3675" y="2297"/>
                    <a:pt x="3675" y="1192"/>
                    <a:pt x="2998" y="510"/>
                  </a:cubicBezTo>
                  <a:cubicBezTo>
                    <a:pt x="2916" y="428"/>
                    <a:pt x="2825" y="356"/>
                    <a:pt x="2734" y="294"/>
                  </a:cubicBezTo>
                  <a:cubicBezTo>
                    <a:pt x="2437" y="97"/>
                    <a:pt x="2097" y="1"/>
                    <a:pt x="17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2785151" y="1914372"/>
              <a:ext cx="260123" cy="238733"/>
            </a:xfrm>
            <a:custGeom>
              <a:avLst/>
              <a:gdLst/>
              <a:ahLst/>
              <a:cxnLst/>
              <a:rect l="l" t="t" r="r" b="b"/>
              <a:pathLst>
                <a:path w="8610" h="7902" extrusionOk="0">
                  <a:moveTo>
                    <a:pt x="4580" y="1"/>
                  </a:moveTo>
                  <a:cubicBezTo>
                    <a:pt x="2561" y="1"/>
                    <a:pt x="577" y="1533"/>
                    <a:pt x="577" y="3950"/>
                  </a:cubicBezTo>
                  <a:cubicBezTo>
                    <a:pt x="577" y="6334"/>
                    <a:pt x="2542" y="7902"/>
                    <a:pt x="4570" y="7902"/>
                  </a:cubicBezTo>
                  <a:cubicBezTo>
                    <a:pt x="5603" y="7902"/>
                    <a:pt x="6652" y="7495"/>
                    <a:pt x="7466" y="6583"/>
                  </a:cubicBezTo>
                  <a:cubicBezTo>
                    <a:pt x="7730" y="6285"/>
                    <a:pt x="7951" y="5948"/>
                    <a:pt x="8119" y="5583"/>
                  </a:cubicBezTo>
                  <a:cubicBezTo>
                    <a:pt x="8191" y="5420"/>
                    <a:pt x="8057" y="5292"/>
                    <a:pt x="7922" y="5292"/>
                  </a:cubicBezTo>
                  <a:cubicBezTo>
                    <a:pt x="7851" y="5292"/>
                    <a:pt x="7780" y="5328"/>
                    <a:pt x="7740" y="5415"/>
                  </a:cubicBezTo>
                  <a:cubicBezTo>
                    <a:pt x="7163" y="6674"/>
                    <a:pt x="5909" y="7486"/>
                    <a:pt x="4521" y="7486"/>
                  </a:cubicBezTo>
                  <a:cubicBezTo>
                    <a:pt x="1658" y="7486"/>
                    <a:pt x="0" y="4253"/>
                    <a:pt x="1610" y="1937"/>
                  </a:cubicBezTo>
                  <a:cubicBezTo>
                    <a:pt x="2312" y="926"/>
                    <a:pt x="3418" y="413"/>
                    <a:pt x="4525" y="413"/>
                  </a:cubicBezTo>
                  <a:cubicBezTo>
                    <a:pt x="5622" y="413"/>
                    <a:pt x="6720" y="916"/>
                    <a:pt x="7427" y="1937"/>
                  </a:cubicBezTo>
                  <a:cubicBezTo>
                    <a:pt x="7980" y="2734"/>
                    <a:pt x="8181" y="3729"/>
                    <a:pt x="7980" y="4680"/>
                  </a:cubicBezTo>
                  <a:cubicBezTo>
                    <a:pt x="7946" y="4833"/>
                    <a:pt x="8067" y="4926"/>
                    <a:pt x="8185" y="4926"/>
                  </a:cubicBezTo>
                  <a:cubicBezTo>
                    <a:pt x="8273" y="4926"/>
                    <a:pt x="8359" y="4876"/>
                    <a:pt x="8383" y="4762"/>
                  </a:cubicBezTo>
                  <a:cubicBezTo>
                    <a:pt x="8609" y="3695"/>
                    <a:pt x="8383" y="2581"/>
                    <a:pt x="7759" y="1687"/>
                  </a:cubicBezTo>
                  <a:cubicBezTo>
                    <a:pt x="6944" y="520"/>
                    <a:pt x="5756" y="1"/>
                    <a:pt x="4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2898777" y="1942680"/>
              <a:ext cx="93113" cy="163838"/>
            </a:xfrm>
            <a:custGeom>
              <a:avLst/>
              <a:gdLst/>
              <a:ahLst/>
              <a:cxnLst/>
              <a:rect l="l" t="t" r="r" b="b"/>
              <a:pathLst>
                <a:path w="3082" h="5423" extrusionOk="0">
                  <a:moveTo>
                    <a:pt x="717" y="376"/>
                  </a:moveTo>
                  <a:cubicBezTo>
                    <a:pt x="894" y="376"/>
                    <a:pt x="1034" y="534"/>
                    <a:pt x="1014" y="712"/>
                  </a:cubicBezTo>
                  <a:lnTo>
                    <a:pt x="1014" y="2677"/>
                  </a:lnTo>
                  <a:cubicBezTo>
                    <a:pt x="918" y="2633"/>
                    <a:pt x="816" y="2612"/>
                    <a:pt x="715" y="2612"/>
                  </a:cubicBezTo>
                  <a:cubicBezTo>
                    <a:pt x="613" y="2612"/>
                    <a:pt x="512" y="2633"/>
                    <a:pt x="419" y="2677"/>
                  </a:cubicBezTo>
                  <a:lnTo>
                    <a:pt x="419" y="712"/>
                  </a:lnTo>
                  <a:cubicBezTo>
                    <a:pt x="395" y="534"/>
                    <a:pt x="534" y="376"/>
                    <a:pt x="717" y="376"/>
                  </a:cubicBezTo>
                  <a:close/>
                  <a:moveTo>
                    <a:pt x="751" y="3027"/>
                  </a:moveTo>
                  <a:cubicBezTo>
                    <a:pt x="883" y="3027"/>
                    <a:pt x="921" y="3102"/>
                    <a:pt x="2321" y="4502"/>
                  </a:cubicBezTo>
                  <a:lnTo>
                    <a:pt x="2316" y="4502"/>
                  </a:lnTo>
                  <a:cubicBezTo>
                    <a:pt x="2465" y="4613"/>
                    <a:pt x="2480" y="4824"/>
                    <a:pt x="2350" y="4954"/>
                  </a:cubicBezTo>
                  <a:cubicBezTo>
                    <a:pt x="2291" y="5013"/>
                    <a:pt x="2214" y="5042"/>
                    <a:pt x="2138" y="5042"/>
                  </a:cubicBezTo>
                  <a:cubicBezTo>
                    <a:pt x="2048" y="5042"/>
                    <a:pt x="1958" y="5001"/>
                    <a:pt x="1898" y="4920"/>
                  </a:cubicBezTo>
                  <a:lnTo>
                    <a:pt x="510" y="3537"/>
                  </a:lnTo>
                  <a:cubicBezTo>
                    <a:pt x="327" y="3344"/>
                    <a:pt x="457" y="3032"/>
                    <a:pt x="721" y="3027"/>
                  </a:cubicBezTo>
                  <a:cubicBezTo>
                    <a:pt x="732" y="3027"/>
                    <a:pt x="742" y="3027"/>
                    <a:pt x="751" y="3027"/>
                  </a:cubicBezTo>
                  <a:close/>
                  <a:moveTo>
                    <a:pt x="717" y="1"/>
                  </a:moveTo>
                  <a:cubicBezTo>
                    <a:pt x="327" y="1"/>
                    <a:pt x="6" y="318"/>
                    <a:pt x="6" y="712"/>
                  </a:cubicBezTo>
                  <a:lnTo>
                    <a:pt x="6" y="3306"/>
                  </a:lnTo>
                  <a:cubicBezTo>
                    <a:pt x="1" y="3498"/>
                    <a:pt x="78" y="3685"/>
                    <a:pt x="217" y="3820"/>
                  </a:cubicBezTo>
                  <a:cubicBezTo>
                    <a:pt x="1629" y="5204"/>
                    <a:pt x="1610" y="5285"/>
                    <a:pt x="1865" y="5376"/>
                  </a:cubicBezTo>
                  <a:cubicBezTo>
                    <a:pt x="1953" y="5408"/>
                    <a:pt x="2038" y="5423"/>
                    <a:pt x="2120" y="5423"/>
                  </a:cubicBezTo>
                  <a:cubicBezTo>
                    <a:pt x="2703" y="5423"/>
                    <a:pt x="3081" y="4681"/>
                    <a:pt x="2609" y="4209"/>
                  </a:cubicBezTo>
                  <a:lnTo>
                    <a:pt x="1428" y="3027"/>
                  </a:lnTo>
                  <a:lnTo>
                    <a:pt x="1428" y="712"/>
                  </a:lnTo>
                  <a:cubicBezTo>
                    <a:pt x="1428" y="318"/>
                    <a:pt x="1110" y="1"/>
                    <a:pt x="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2955968" y="209117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2956119" y="2091442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2725211" y="1841138"/>
              <a:ext cx="111061" cy="103327"/>
            </a:xfrm>
            <a:custGeom>
              <a:avLst/>
              <a:gdLst/>
              <a:ahLst/>
              <a:cxnLst/>
              <a:rect l="l" t="t" r="r" b="b"/>
              <a:pathLst>
                <a:path w="3676" h="3420" extrusionOk="0">
                  <a:moveTo>
                    <a:pt x="1922" y="0"/>
                  </a:moveTo>
                  <a:cubicBezTo>
                    <a:pt x="1474" y="0"/>
                    <a:pt x="1026" y="170"/>
                    <a:pt x="682" y="508"/>
                  </a:cubicBezTo>
                  <a:cubicBezTo>
                    <a:pt x="668" y="527"/>
                    <a:pt x="649" y="547"/>
                    <a:pt x="634" y="561"/>
                  </a:cubicBezTo>
                  <a:cubicBezTo>
                    <a:pt x="0" y="1253"/>
                    <a:pt x="24" y="2319"/>
                    <a:pt x="682" y="2987"/>
                  </a:cubicBezTo>
                  <a:lnTo>
                    <a:pt x="860" y="3160"/>
                  </a:lnTo>
                  <a:cubicBezTo>
                    <a:pt x="1031" y="3333"/>
                    <a:pt x="1255" y="3419"/>
                    <a:pt x="1480" y="3419"/>
                  </a:cubicBezTo>
                  <a:cubicBezTo>
                    <a:pt x="1706" y="3419"/>
                    <a:pt x="1931" y="3333"/>
                    <a:pt x="2104" y="3160"/>
                  </a:cubicBezTo>
                  <a:lnTo>
                    <a:pt x="3334" y="1930"/>
                  </a:lnTo>
                  <a:cubicBezTo>
                    <a:pt x="3675" y="1589"/>
                    <a:pt x="3675" y="1032"/>
                    <a:pt x="3334" y="686"/>
                  </a:cubicBezTo>
                  <a:lnTo>
                    <a:pt x="3161" y="508"/>
                  </a:lnTo>
                  <a:cubicBezTo>
                    <a:pt x="2818" y="170"/>
                    <a:pt x="2370" y="0"/>
                    <a:pt x="1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2718534" y="1784068"/>
              <a:ext cx="404243" cy="418171"/>
            </a:xfrm>
            <a:custGeom>
              <a:avLst/>
              <a:gdLst/>
              <a:ahLst/>
              <a:cxnLst/>
              <a:rect l="l" t="t" r="r" b="b"/>
              <a:pathLst>
                <a:path w="13380" h="13841" extrusionOk="0">
                  <a:moveTo>
                    <a:pt x="7634" y="413"/>
                  </a:moveTo>
                  <a:cubicBezTo>
                    <a:pt x="8316" y="413"/>
                    <a:pt x="8950" y="773"/>
                    <a:pt x="9301" y="1360"/>
                  </a:cubicBezTo>
                  <a:cubicBezTo>
                    <a:pt x="9421" y="1508"/>
                    <a:pt x="9546" y="1950"/>
                    <a:pt x="10074" y="2123"/>
                  </a:cubicBezTo>
                  <a:cubicBezTo>
                    <a:pt x="9930" y="2248"/>
                    <a:pt x="9796" y="2383"/>
                    <a:pt x="9671" y="2527"/>
                  </a:cubicBezTo>
                  <a:cubicBezTo>
                    <a:pt x="9113" y="2239"/>
                    <a:pt x="8960" y="1782"/>
                    <a:pt x="8849" y="1629"/>
                  </a:cubicBezTo>
                  <a:cubicBezTo>
                    <a:pt x="8595" y="1201"/>
                    <a:pt x="8133" y="942"/>
                    <a:pt x="7634" y="942"/>
                  </a:cubicBezTo>
                  <a:lnTo>
                    <a:pt x="5674" y="942"/>
                  </a:lnTo>
                  <a:cubicBezTo>
                    <a:pt x="5174" y="942"/>
                    <a:pt x="4713" y="1201"/>
                    <a:pt x="4458" y="1629"/>
                  </a:cubicBezTo>
                  <a:cubicBezTo>
                    <a:pt x="4338" y="1797"/>
                    <a:pt x="4208" y="2181"/>
                    <a:pt x="3738" y="2469"/>
                  </a:cubicBezTo>
                  <a:cubicBezTo>
                    <a:pt x="3723" y="2455"/>
                    <a:pt x="3714" y="2445"/>
                    <a:pt x="3699" y="2431"/>
                  </a:cubicBezTo>
                  <a:lnTo>
                    <a:pt x="3526" y="2258"/>
                  </a:lnTo>
                  <a:cubicBezTo>
                    <a:pt x="3464" y="2195"/>
                    <a:pt x="3401" y="2138"/>
                    <a:pt x="3334" y="2090"/>
                  </a:cubicBezTo>
                  <a:cubicBezTo>
                    <a:pt x="3776" y="1888"/>
                    <a:pt x="3882" y="1523"/>
                    <a:pt x="4007" y="1360"/>
                  </a:cubicBezTo>
                  <a:cubicBezTo>
                    <a:pt x="4357" y="773"/>
                    <a:pt x="4987" y="413"/>
                    <a:pt x="5674" y="413"/>
                  </a:cubicBezTo>
                  <a:close/>
                  <a:moveTo>
                    <a:pt x="3219" y="4444"/>
                  </a:moveTo>
                  <a:lnTo>
                    <a:pt x="3469" y="4694"/>
                  </a:lnTo>
                  <a:cubicBezTo>
                    <a:pt x="3349" y="4804"/>
                    <a:pt x="3228" y="4924"/>
                    <a:pt x="3118" y="5049"/>
                  </a:cubicBezTo>
                  <a:lnTo>
                    <a:pt x="2868" y="4799"/>
                  </a:lnTo>
                  <a:lnTo>
                    <a:pt x="3219" y="4444"/>
                  </a:lnTo>
                  <a:close/>
                  <a:moveTo>
                    <a:pt x="10233" y="4444"/>
                  </a:moveTo>
                  <a:lnTo>
                    <a:pt x="10588" y="4794"/>
                  </a:lnTo>
                  <a:lnTo>
                    <a:pt x="10338" y="5049"/>
                  </a:lnTo>
                  <a:cubicBezTo>
                    <a:pt x="10228" y="4924"/>
                    <a:pt x="10108" y="4804"/>
                    <a:pt x="9988" y="4694"/>
                  </a:cubicBezTo>
                  <a:lnTo>
                    <a:pt x="10233" y="4444"/>
                  </a:lnTo>
                  <a:close/>
                  <a:moveTo>
                    <a:pt x="2143" y="2095"/>
                  </a:moveTo>
                  <a:cubicBezTo>
                    <a:pt x="2959" y="2095"/>
                    <a:pt x="3344" y="2681"/>
                    <a:pt x="3411" y="2719"/>
                  </a:cubicBezTo>
                  <a:cubicBezTo>
                    <a:pt x="3603" y="2916"/>
                    <a:pt x="3661" y="3204"/>
                    <a:pt x="3555" y="3459"/>
                  </a:cubicBezTo>
                  <a:cubicBezTo>
                    <a:pt x="3488" y="3627"/>
                    <a:pt x="3536" y="3545"/>
                    <a:pt x="2181" y="4905"/>
                  </a:cubicBezTo>
                  <a:cubicBezTo>
                    <a:pt x="2049" y="5037"/>
                    <a:pt x="1876" y="5103"/>
                    <a:pt x="1703" y="5103"/>
                  </a:cubicBezTo>
                  <a:cubicBezTo>
                    <a:pt x="1530" y="5103"/>
                    <a:pt x="1357" y="5037"/>
                    <a:pt x="1225" y="4905"/>
                  </a:cubicBezTo>
                  <a:lnTo>
                    <a:pt x="1052" y="4732"/>
                  </a:lnTo>
                  <a:cubicBezTo>
                    <a:pt x="96" y="3776"/>
                    <a:pt x="745" y="2095"/>
                    <a:pt x="2143" y="2095"/>
                  </a:cubicBezTo>
                  <a:close/>
                  <a:moveTo>
                    <a:pt x="7634" y="1355"/>
                  </a:moveTo>
                  <a:cubicBezTo>
                    <a:pt x="7989" y="1355"/>
                    <a:pt x="8316" y="1537"/>
                    <a:pt x="8498" y="1840"/>
                  </a:cubicBezTo>
                  <a:cubicBezTo>
                    <a:pt x="8609" y="1994"/>
                    <a:pt x="8806" y="2541"/>
                    <a:pt x="9483" y="2892"/>
                  </a:cubicBezTo>
                  <a:cubicBezTo>
                    <a:pt x="9373" y="3272"/>
                    <a:pt x="9474" y="3685"/>
                    <a:pt x="9757" y="3963"/>
                  </a:cubicBezTo>
                  <a:lnTo>
                    <a:pt x="9945" y="4155"/>
                  </a:lnTo>
                  <a:lnTo>
                    <a:pt x="9671" y="4429"/>
                  </a:lnTo>
                  <a:cubicBezTo>
                    <a:pt x="8812" y="3771"/>
                    <a:pt x="7775" y="3430"/>
                    <a:pt x="6727" y="3430"/>
                  </a:cubicBezTo>
                  <a:cubicBezTo>
                    <a:pt x="6123" y="3430"/>
                    <a:pt x="5514" y="3544"/>
                    <a:pt x="4934" y="3776"/>
                  </a:cubicBezTo>
                  <a:cubicBezTo>
                    <a:pt x="4709" y="3865"/>
                    <a:pt x="4803" y="4172"/>
                    <a:pt x="5004" y="4172"/>
                  </a:cubicBezTo>
                  <a:cubicBezTo>
                    <a:pt x="5030" y="4172"/>
                    <a:pt x="5058" y="4167"/>
                    <a:pt x="5088" y="4155"/>
                  </a:cubicBezTo>
                  <a:cubicBezTo>
                    <a:pt x="5630" y="3939"/>
                    <a:pt x="6182" y="3839"/>
                    <a:pt x="6722" y="3839"/>
                  </a:cubicBezTo>
                  <a:cubicBezTo>
                    <a:pt x="9050" y="3839"/>
                    <a:pt x="11146" y="5709"/>
                    <a:pt x="11146" y="8263"/>
                  </a:cubicBezTo>
                  <a:cubicBezTo>
                    <a:pt x="11146" y="10813"/>
                    <a:pt x="9054" y="12685"/>
                    <a:pt x="6729" y="12685"/>
                  </a:cubicBezTo>
                  <a:cubicBezTo>
                    <a:pt x="6175" y="12685"/>
                    <a:pt x="5609" y="12579"/>
                    <a:pt x="5054" y="12351"/>
                  </a:cubicBezTo>
                  <a:cubicBezTo>
                    <a:pt x="1768" y="11011"/>
                    <a:pt x="1297" y="6442"/>
                    <a:pt x="4381" y="4511"/>
                  </a:cubicBezTo>
                  <a:cubicBezTo>
                    <a:pt x="4564" y="4385"/>
                    <a:pt x="4445" y="4132"/>
                    <a:pt x="4267" y="4132"/>
                  </a:cubicBezTo>
                  <a:cubicBezTo>
                    <a:pt x="4235" y="4132"/>
                    <a:pt x="4200" y="4141"/>
                    <a:pt x="4165" y="4160"/>
                  </a:cubicBezTo>
                  <a:cubicBezTo>
                    <a:pt x="4036" y="4247"/>
                    <a:pt x="3906" y="4333"/>
                    <a:pt x="3781" y="4429"/>
                  </a:cubicBezTo>
                  <a:lnTo>
                    <a:pt x="3507" y="4155"/>
                  </a:lnTo>
                  <a:cubicBezTo>
                    <a:pt x="3598" y="4040"/>
                    <a:pt x="4016" y="3786"/>
                    <a:pt x="4016" y="3195"/>
                  </a:cubicBezTo>
                  <a:cubicBezTo>
                    <a:pt x="4016" y="3070"/>
                    <a:pt x="3992" y="2945"/>
                    <a:pt x="3954" y="2825"/>
                  </a:cubicBezTo>
                  <a:cubicBezTo>
                    <a:pt x="4526" y="2474"/>
                    <a:pt x="4698" y="1998"/>
                    <a:pt x="4814" y="1840"/>
                  </a:cubicBezTo>
                  <a:cubicBezTo>
                    <a:pt x="4992" y="1537"/>
                    <a:pt x="5318" y="1355"/>
                    <a:pt x="5674" y="1355"/>
                  </a:cubicBezTo>
                  <a:close/>
                  <a:moveTo>
                    <a:pt x="3449" y="11813"/>
                  </a:moveTo>
                  <a:cubicBezTo>
                    <a:pt x="3728" y="12068"/>
                    <a:pt x="4031" y="12289"/>
                    <a:pt x="4357" y="12471"/>
                  </a:cubicBezTo>
                  <a:lnTo>
                    <a:pt x="3560" y="13269"/>
                  </a:lnTo>
                  <a:cubicBezTo>
                    <a:pt x="3453" y="13367"/>
                    <a:pt x="3318" y="13415"/>
                    <a:pt x="3184" y="13415"/>
                  </a:cubicBezTo>
                  <a:cubicBezTo>
                    <a:pt x="3042" y="13415"/>
                    <a:pt x="2900" y="13361"/>
                    <a:pt x="2791" y="13254"/>
                  </a:cubicBezTo>
                  <a:cubicBezTo>
                    <a:pt x="2585" y="13043"/>
                    <a:pt x="2575" y="12707"/>
                    <a:pt x="2777" y="12486"/>
                  </a:cubicBezTo>
                  <a:lnTo>
                    <a:pt x="3449" y="11813"/>
                  </a:lnTo>
                  <a:close/>
                  <a:moveTo>
                    <a:pt x="10007" y="11808"/>
                  </a:moveTo>
                  <a:lnTo>
                    <a:pt x="10680" y="12486"/>
                  </a:lnTo>
                  <a:cubicBezTo>
                    <a:pt x="10910" y="12702"/>
                    <a:pt x="10920" y="13062"/>
                    <a:pt x="10694" y="13283"/>
                  </a:cubicBezTo>
                  <a:cubicBezTo>
                    <a:pt x="10586" y="13391"/>
                    <a:pt x="10444" y="13445"/>
                    <a:pt x="10303" y="13445"/>
                  </a:cubicBezTo>
                  <a:cubicBezTo>
                    <a:pt x="10156" y="13445"/>
                    <a:pt x="10009" y="13386"/>
                    <a:pt x="9901" y="13269"/>
                  </a:cubicBezTo>
                  <a:lnTo>
                    <a:pt x="9104" y="12471"/>
                  </a:lnTo>
                  <a:cubicBezTo>
                    <a:pt x="9430" y="12284"/>
                    <a:pt x="9733" y="12063"/>
                    <a:pt x="10007" y="11808"/>
                  </a:cubicBezTo>
                  <a:close/>
                  <a:moveTo>
                    <a:pt x="5674" y="0"/>
                  </a:moveTo>
                  <a:cubicBezTo>
                    <a:pt x="4843" y="0"/>
                    <a:pt x="4079" y="437"/>
                    <a:pt x="3651" y="1148"/>
                  </a:cubicBezTo>
                  <a:lnTo>
                    <a:pt x="3478" y="1432"/>
                  </a:lnTo>
                  <a:cubicBezTo>
                    <a:pt x="3296" y="1742"/>
                    <a:pt x="2998" y="1774"/>
                    <a:pt x="2837" y="1774"/>
                  </a:cubicBezTo>
                  <a:cubicBezTo>
                    <a:pt x="2794" y="1774"/>
                    <a:pt x="2761" y="1772"/>
                    <a:pt x="2742" y="1772"/>
                  </a:cubicBezTo>
                  <a:cubicBezTo>
                    <a:pt x="2736" y="1772"/>
                    <a:pt x="2732" y="1772"/>
                    <a:pt x="2729" y="1773"/>
                  </a:cubicBezTo>
                  <a:cubicBezTo>
                    <a:pt x="2533" y="1710"/>
                    <a:pt x="2334" y="1680"/>
                    <a:pt x="2137" y="1680"/>
                  </a:cubicBezTo>
                  <a:cubicBezTo>
                    <a:pt x="1469" y="1680"/>
                    <a:pt x="830" y="2026"/>
                    <a:pt x="466" y="2623"/>
                  </a:cubicBezTo>
                  <a:cubicBezTo>
                    <a:pt x="0" y="3392"/>
                    <a:pt x="120" y="4381"/>
                    <a:pt x="759" y="5020"/>
                  </a:cubicBezTo>
                  <a:cubicBezTo>
                    <a:pt x="855" y="5092"/>
                    <a:pt x="1119" y="5515"/>
                    <a:pt x="1701" y="5515"/>
                  </a:cubicBezTo>
                  <a:cubicBezTo>
                    <a:pt x="2253" y="5515"/>
                    <a:pt x="2522" y="5126"/>
                    <a:pt x="2575" y="5087"/>
                  </a:cubicBezTo>
                  <a:lnTo>
                    <a:pt x="2859" y="5371"/>
                  </a:lnTo>
                  <a:cubicBezTo>
                    <a:pt x="1403" y="7321"/>
                    <a:pt x="1682" y="9973"/>
                    <a:pt x="3161" y="11520"/>
                  </a:cubicBezTo>
                  <a:lnTo>
                    <a:pt x="2484" y="12197"/>
                  </a:lnTo>
                  <a:cubicBezTo>
                    <a:pt x="1883" y="12798"/>
                    <a:pt x="2306" y="13840"/>
                    <a:pt x="3166" y="13840"/>
                  </a:cubicBezTo>
                  <a:cubicBezTo>
                    <a:pt x="3421" y="13840"/>
                    <a:pt x="3666" y="13739"/>
                    <a:pt x="3848" y="13557"/>
                  </a:cubicBezTo>
                  <a:lnTo>
                    <a:pt x="4742" y="12663"/>
                  </a:lnTo>
                  <a:cubicBezTo>
                    <a:pt x="5373" y="12949"/>
                    <a:pt x="6051" y="13092"/>
                    <a:pt x="6728" y="13092"/>
                  </a:cubicBezTo>
                  <a:cubicBezTo>
                    <a:pt x="7406" y="13092"/>
                    <a:pt x="8083" y="12949"/>
                    <a:pt x="8715" y="12663"/>
                  </a:cubicBezTo>
                  <a:lnTo>
                    <a:pt x="9603" y="13557"/>
                  </a:lnTo>
                  <a:cubicBezTo>
                    <a:pt x="9786" y="13739"/>
                    <a:pt x="10031" y="13840"/>
                    <a:pt x="10286" y="13840"/>
                  </a:cubicBezTo>
                  <a:cubicBezTo>
                    <a:pt x="11141" y="13840"/>
                    <a:pt x="11578" y="12803"/>
                    <a:pt x="10968" y="12193"/>
                  </a:cubicBezTo>
                  <a:lnTo>
                    <a:pt x="10295" y="11520"/>
                  </a:lnTo>
                  <a:cubicBezTo>
                    <a:pt x="11857" y="9805"/>
                    <a:pt x="11981" y="7225"/>
                    <a:pt x="10593" y="5366"/>
                  </a:cubicBezTo>
                  <a:lnTo>
                    <a:pt x="10872" y="5087"/>
                  </a:lnTo>
                  <a:cubicBezTo>
                    <a:pt x="10934" y="5131"/>
                    <a:pt x="11189" y="5510"/>
                    <a:pt x="11751" y="5510"/>
                  </a:cubicBezTo>
                  <a:cubicBezTo>
                    <a:pt x="12039" y="5510"/>
                    <a:pt x="12313" y="5400"/>
                    <a:pt x="12519" y="5193"/>
                  </a:cubicBezTo>
                  <a:cubicBezTo>
                    <a:pt x="12568" y="5126"/>
                    <a:pt x="13379" y="4540"/>
                    <a:pt x="13255" y="3425"/>
                  </a:cubicBezTo>
                  <a:cubicBezTo>
                    <a:pt x="13241" y="3299"/>
                    <a:pt x="13147" y="3240"/>
                    <a:pt x="13053" y="3240"/>
                  </a:cubicBezTo>
                  <a:cubicBezTo>
                    <a:pt x="12942" y="3240"/>
                    <a:pt x="12831" y="3321"/>
                    <a:pt x="12846" y="3469"/>
                  </a:cubicBezTo>
                  <a:cubicBezTo>
                    <a:pt x="12947" y="4367"/>
                    <a:pt x="12284" y="4823"/>
                    <a:pt x="12231" y="4905"/>
                  </a:cubicBezTo>
                  <a:cubicBezTo>
                    <a:pt x="12099" y="5035"/>
                    <a:pt x="11926" y="5099"/>
                    <a:pt x="11753" y="5099"/>
                  </a:cubicBezTo>
                  <a:cubicBezTo>
                    <a:pt x="11580" y="5099"/>
                    <a:pt x="11407" y="5035"/>
                    <a:pt x="11275" y="4905"/>
                  </a:cubicBezTo>
                  <a:lnTo>
                    <a:pt x="10045" y="3675"/>
                  </a:lnTo>
                  <a:cubicBezTo>
                    <a:pt x="9781" y="3411"/>
                    <a:pt x="9781" y="2983"/>
                    <a:pt x="10045" y="2719"/>
                  </a:cubicBezTo>
                  <a:cubicBezTo>
                    <a:pt x="10137" y="2657"/>
                    <a:pt x="10511" y="2095"/>
                    <a:pt x="11314" y="2095"/>
                  </a:cubicBezTo>
                  <a:cubicBezTo>
                    <a:pt x="11833" y="2095"/>
                    <a:pt x="12323" y="2354"/>
                    <a:pt x="12606" y="2791"/>
                  </a:cubicBezTo>
                  <a:cubicBezTo>
                    <a:pt x="12650" y="2859"/>
                    <a:pt x="12711" y="2888"/>
                    <a:pt x="12772" y="2888"/>
                  </a:cubicBezTo>
                  <a:cubicBezTo>
                    <a:pt x="12916" y="2888"/>
                    <a:pt x="13057" y="2728"/>
                    <a:pt x="12952" y="2565"/>
                  </a:cubicBezTo>
                  <a:cubicBezTo>
                    <a:pt x="12583" y="2005"/>
                    <a:pt x="11962" y="1682"/>
                    <a:pt x="11315" y="1682"/>
                  </a:cubicBezTo>
                  <a:cubicBezTo>
                    <a:pt x="11120" y="1682"/>
                    <a:pt x="10922" y="1711"/>
                    <a:pt x="10728" y="1773"/>
                  </a:cubicBezTo>
                  <a:lnTo>
                    <a:pt x="10425" y="1773"/>
                  </a:lnTo>
                  <a:cubicBezTo>
                    <a:pt x="10180" y="1773"/>
                    <a:pt x="9949" y="1643"/>
                    <a:pt x="9824" y="1432"/>
                  </a:cubicBezTo>
                  <a:lnTo>
                    <a:pt x="9651" y="1148"/>
                  </a:lnTo>
                  <a:cubicBezTo>
                    <a:pt x="9229" y="437"/>
                    <a:pt x="8460" y="5"/>
                    <a:pt x="7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1" name="Google Shape;1091;p38">
            <a:hlinkClick r:id="" action="ppaction://noaction"/>
          </p:cNvPr>
          <p:cNvSpPr/>
          <p:nvPr/>
        </p:nvSpPr>
        <p:spPr>
          <a:xfrm>
            <a:off x="4855177" y="1626085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sym typeface="Coiny"/>
              </a:rPr>
              <a:t>Dráhový </a:t>
            </a:r>
            <a:endParaRPr lang="sk-SK" sz="1600" dirty="0">
              <a:solidFill>
                <a:schemeClr val="dk1"/>
              </a:solidFill>
              <a:latin typeface="Inconsolata"/>
              <a:ea typeface="Inconsolata"/>
            </a:endParaRPr>
          </a:p>
        </p:txBody>
      </p:sp>
      <p:sp>
        <p:nvSpPr>
          <p:cNvPr id="1092" name="Google Shape;1092;p38">
            <a:hlinkClick r:id="" action="ppaction://noaction"/>
          </p:cNvPr>
          <p:cNvSpPr/>
          <p:nvPr/>
        </p:nvSpPr>
        <p:spPr>
          <a:xfrm>
            <a:off x="5001694" y="1690989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3" name="Google Shape;1093;p38">
            <a:hlinkClick r:id="" action="ppaction://noaction"/>
          </p:cNvPr>
          <p:cNvSpPr/>
          <p:nvPr/>
        </p:nvSpPr>
        <p:spPr>
          <a:xfrm>
            <a:off x="4855175" y="2875360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Vláknový proporcionálny</a:t>
            </a:r>
            <a:endParaRPr sz="1600" dirty="0">
              <a:solidFill>
                <a:schemeClr val="dk1"/>
              </a:solidFill>
            </a:endParaRPr>
          </a:p>
        </p:txBody>
      </p:sp>
      <p:sp>
        <p:nvSpPr>
          <p:cNvPr id="1094" name="Google Shape;1094;p38">
            <a:hlinkClick r:id="" action="ppaction://noaction"/>
          </p:cNvPr>
          <p:cNvSpPr/>
          <p:nvPr/>
        </p:nvSpPr>
        <p:spPr>
          <a:xfrm>
            <a:off x="4999166" y="2973205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5" name="Google Shape;1095;p38">
            <a:hlinkClick r:id="" action="ppaction://noaction"/>
          </p:cNvPr>
          <p:cNvSpPr/>
          <p:nvPr/>
        </p:nvSpPr>
        <p:spPr>
          <a:xfrm>
            <a:off x="4855177" y="2256110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sym typeface="Inconsolata"/>
              </a:rPr>
              <a:t>polovodičový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96" name="Google Shape;1096;p38">
            <a:hlinkClick r:id="" action="ppaction://noaction"/>
          </p:cNvPr>
          <p:cNvSpPr/>
          <p:nvPr/>
        </p:nvSpPr>
        <p:spPr>
          <a:xfrm>
            <a:off x="5001694" y="2326010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7" name="Google Shape;1093;p38">
            <a:hlinkClick r:id="" action="ppaction://noaction"/>
            <a:extLst>
              <a:ext uri="{FF2B5EF4-FFF2-40B4-BE49-F238E27FC236}">
                <a16:creationId xmlns:a16="http://schemas.microsoft.com/office/drawing/2014/main" id="{C4219020-75BB-7098-6BAE-20204AD54FC1}"/>
              </a:ext>
            </a:extLst>
          </p:cNvPr>
          <p:cNvSpPr/>
          <p:nvPr/>
        </p:nvSpPr>
        <p:spPr>
          <a:xfrm>
            <a:off x="4855175" y="3505385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err="1">
                <a:solidFill>
                  <a:schemeClr val="dk1"/>
                </a:solidFill>
                <a:latin typeface="Inconsolata"/>
                <a:ea typeface="Inconsolata"/>
                <a:sym typeface="Inconsolata"/>
              </a:rPr>
              <a:t>Miónový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9" name="Google Shape;1094;p38">
            <a:hlinkClick r:id="" action="ppaction://noaction"/>
            <a:extLst>
              <a:ext uri="{FF2B5EF4-FFF2-40B4-BE49-F238E27FC236}">
                <a16:creationId xmlns:a16="http://schemas.microsoft.com/office/drawing/2014/main" id="{9255ED5F-A8EB-DBAA-4ABF-7A476E0AE247}"/>
              </a:ext>
            </a:extLst>
          </p:cNvPr>
          <p:cNvSpPr/>
          <p:nvPr/>
        </p:nvSpPr>
        <p:spPr>
          <a:xfrm>
            <a:off x="4959597" y="3575285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D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3724933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38"/>
          <p:cNvSpPr/>
          <p:nvPr/>
        </p:nvSpPr>
        <p:spPr>
          <a:xfrm>
            <a:off x="986125" y="1880525"/>
            <a:ext cx="3302700" cy="2123400"/>
          </a:xfrm>
          <a:prstGeom prst="roundRect">
            <a:avLst>
              <a:gd name="adj" fmla="val 12107"/>
            </a:avLst>
          </a:prstGeom>
          <a:solidFill>
            <a:schemeClr val="accen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411475" rIns="2743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200" b="1" dirty="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Detektor, ktorý obsahuje komoru naplnenú plynom</a:t>
            </a:r>
            <a:endParaRPr sz="2200" b="1" dirty="0"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073" name="Google Shape;1073;p38"/>
          <p:cNvSpPr/>
          <p:nvPr/>
        </p:nvSpPr>
        <p:spPr>
          <a:xfrm>
            <a:off x="2311525" y="1554587"/>
            <a:ext cx="651900" cy="6519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4" name="Google Shape;1074;p38"/>
          <p:cNvGrpSpPr/>
          <p:nvPr/>
        </p:nvGrpSpPr>
        <p:grpSpPr>
          <a:xfrm>
            <a:off x="2435354" y="1671452"/>
            <a:ext cx="404243" cy="418171"/>
            <a:chOff x="2718534" y="1784068"/>
            <a:chExt cx="404243" cy="418171"/>
          </a:xfrm>
        </p:grpSpPr>
        <p:sp>
          <p:nvSpPr>
            <p:cNvPr id="1075" name="Google Shape;1075;p38"/>
            <p:cNvSpPr/>
            <p:nvPr/>
          </p:nvSpPr>
          <p:spPr>
            <a:xfrm>
              <a:off x="2773671" y="1790292"/>
              <a:ext cx="296256" cy="81904"/>
            </a:xfrm>
            <a:custGeom>
              <a:avLst/>
              <a:gdLst/>
              <a:ahLst/>
              <a:cxnLst/>
              <a:rect l="l" t="t" r="r" b="b"/>
              <a:pathLst>
                <a:path w="9806" h="2711" extrusionOk="0">
                  <a:moveTo>
                    <a:pt x="3849" y="1"/>
                  </a:moveTo>
                  <a:cubicBezTo>
                    <a:pt x="3090" y="1"/>
                    <a:pt x="2393" y="399"/>
                    <a:pt x="2004" y="1048"/>
                  </a:cubicBezTo>
                  <a:lnTo>
                    <a:pt x="1831" y="1331"/>
                  </a:lnTo>
                  <a:cubicBezTo>
                    <a:pt x="1668" y="1605"/>
                    <a:pt x="1375" y="1768"/>
                    <a:pt x="1058" y="1773"/>
                  </a:cubicBezTo>
                  <a:lnTo>
                    <a:pt x="471" y="1773"/>
                  </a:lnTo>
                  <a:cubicBezTo>
                    <a:pt x="212" y="1773"/>
                    <a:pt x="1" y="1980"/>
                    <a:pt x="1" y="2239"/>
                  </a:cubicBezTo>
                  <a:cubicBezTo>
                    <a:pt x="1" y="2499"/>
                    <a:pt x="212" y="2710"/>
                    <a:pt x="471" y="2710"/>
                  </a:cubicBezTo>
                  <a:lnTo>
                    <a:pt x="1058" y="2710"/>
                  </a:lnTo>
                  <a:cubicBezTo>
                    <a:pt x="1706" y="2710"/>
                    <a:pt x="2307" y="2369"/>
                    <a:pt x="2638" y="1816"/>
                  </a:cubicBezTo>
                  <a:lnTo>
                    <a:pt x="2811" y="1528"/>
                  </a:lnTo>
                  <a:cubicBezTo>
                    <a:pt x="3027" y="1163"/>
                    <a:pt x="3421" y="942"/>
                    <a:pt x="3849" y="937"/>
                  </a:cubicBezTo>
                  <a:lnTo>
                    <a:pt x="5814" y="937"/>
                  </a:lnTo>
                  <a:cubicBezTo>
                    <a:pt x="6236" y="942"/>
                    <a:pt x="6630" y="1163"/>
                    <a:pt x="6851" y="1528"/>
                  </a:cubicBezTo>
                  <a:lnTo>
                    <a:pt x="7019" y="1816"/>
                  </a:lnTo>
                  <a:cubicBezTo>
                    <a:pt x="7356" y="2369"/>
                    <a:pt x="7951" y="2710"/>
                    <a:pt x="8600" y="2710"/>
                  </a:cubicBezTo>
                  <a:lnTo>
                    <a:pt x="9335" y="2710"/>
                  </a:lnTo>
                  <a:cubicBezTo>
                    <a:pt x="9594" y="2710"/>
                    <a:pt x="9806" y="2499"/>
                    <a:pt x="9806" y="2239"/>
                  </a:cubicBezTo>
                  <a:cubicBezTo>
                    <a:pt x="9806" y="1980"/>
                    <a:pt x="9594" y="1773"/>
                    <a:pt x="9335" y="1773"/>
                  </a:cubicBezTo>
                  <a:lnTo>
                    <a:pt x="8600" y="1773"/>
                  </a:lnTo>
                  <a:cubicBezTo>
                    <a:pt x="8283" y="1773"/>
                    <a:pt x="7990" y="1605"/>
                    <a:pt x="7826" y="1331"/>
                  </a:cubicBezTo>
                  <a:lnTo>
                    <a:pt x="7654" y="1048"/>
                  </a:lnTo>
                  <a:cubicBezTo>
                    <a:pt x="7264" y="399"/>
                    <a:pt x="6563" y="1"/>
                    <a:pt x="5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8"/>
            <p:cNvSpPr/>
            <p:nvPr/>
          </p:nvSpPr>
          <p:spPr>
            <a:xfrm>
              <a:off x="2776148" y="1890716"/>
              <a:ext cx="80001" cy="77221"/>
            </a:xfrm>
            <a:custGeom>
              <a:avLst/>
              <a:gdLst/>
              <a:ahLst/>
              <a:cxnLst/>
              <a:rect l="l" t="t" r="r" b="b"/>
              <a:pathLst>
                <a:path w="2648" h="2556" extrusionOk="0">
                  <a:moveTo>
                    <a:pt x="500" y="1"/>
                  </a:moveTo>
                  <a:cubicBezTo>
                    <a:pt x="383" y="1"/>
                    <a:pt x="267" y="44"/>
                    <a:pt x="178" y="131"/>
                  </a:cubicBezTo>
                  <a:cubicBezTo>
                    <a:pt x="0" y="308"/>
                    <a:pt x="0" y="597"/>
                    <a:pt x="178" y="774"/>
                  </a:cubicBezTo>
                  <a:lnTo>
                    <a:pt x="1826" y="2422"/>
                  </a:lnTo>
                  <a:cubicBezTo>
                    <a:pt x="1915" y="2511"/>
                    <a:pt x="2031" y="2555"/>
                    <a:pt x="2148" y="2555"/>
                  </a:cubicBezTo>
                  <a:cubicBezTo>
                    <a:pt x="2264" y="2555"/>
                    <a:pt x="2381" y="2511"/>
                    <a:pt x="2470" y="2422"/>
                  </a:cubicBezTo>
                  <a:cubicBezTo>
                    <a:pt x="2647" y="2244"/>
                    <a:pt x="2647" y="1961"/>
                    <a:pt x="2470" y="1783"/>
                  </a:cubicBezTo>
                  <a:lnTo>
                    <a:pt x="822" y="131"/>
                  </a:lnTo>
                  <a:cubicBezTo>
                    <a:pt x="733" y="44"/>
                    <a:pt x="616" y="1"/>
                    <a:pt x="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8"/>
            <p:cNvSpPr/>
            <p:nvPr/>
          </p:nvSpPr>
          <p:spPr>
            <a:xfrm>
              <a:off x="2987479" y="1890625"/>
              <a:ext cx="80001" cy="77312"/>
            </a:xfrm>
            <a:custGeom>
              <a:avLst/>
              <a:gdLst/>
              <a:ahLst/>
              <a:cxnLst/>
              <a:rect l="l" t="t" r="r" b="b"/>
              <a:pathLst>
                <a:path w="2648" h="2559" extrusionOk="0">
                  <a:moveTo>
                    <a:pt x="2150" y="1"/>
                  </a:moveTo>
                  <a:cubicBezTo>
                    <a:pt x="2032" y="1"/>
                    <a:pt x="1915" y="47"/>
                    <a:pt x="1826" y="138"/>
                  </a:cubicBezTo>
                  <a:lnTo>
                    <a:pt x="178" y="1786"/>
                  </a:lnTo>
                  <a:cubicBezTo>
                    <a:pt x="0" y="1964"/>
                    <a:pt x="0" y="2247"/>
                    <a:pt x="178" y="2425"/>
                  </a:cubicBezTo>
                  <a:cubicBezTo>
                    <a:pt x="267" y="2514"/>
                    <a:pt x="382" y="2558"/>
                    <a:pt x="498" y="2558"/>
                  </a:cubicBezTo>
                  <a:cubicBezTo>
                    <a:pt x="614" y="2558"/>
                    <a:pt x="730" y="2514"/>
                    <a:pt x="822" y="2425"/>
                  </a:cubicBezTo>
                  <a:lnTo>
                    <a:pt x="2469" y="777"/>
                  </a:lnTo>
                  <a:cubicBezTo>
                    <a:pt x="2647" y="600"/>
                    <a:pt x="2647" y="311"/>
                    <a:pt x="2469" y="134"/>
                  </a:cubicBezTo>
                  <a:cubicBezTo>
                    <a:pt x="2381" y="45"/>
                    <a:pt x="2265" y="1"/>
                    <a:pt x="2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8"/>
            <p:cNvSpPr/>
            <p:nvPr/>
          </p:nvSpPr>
          <p:spPr>
            <a:xfrm>
              <a:off x="2789048" y="2099358"/>
              <a:ext cx="101058" cy="9658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2514" y="1"/>
                  </a:moveTo>
                  <a:cubicBezTo>
                    <a:pt x="2320" y="1"/>
                    <a:pt x="2127" y="75"/>
                    <a:pt x="1980" y="224"/>
                  </a:cubicBezTo>
                  <a:lnTo>
                    <a:pt x="299" y="1906"/>
                  </a:lnTo>
                  <a:cubicBezTo>
                    <a:pt x="1" y="2199"/>
                    <a:pt x="1" y="2679"/>
                    <a:pt x="299" y="2977"/>
                  </a:cubicBezTo>
                  <a:cubicBezTo>
                    <a:pt x="445" y="3123"/>
                    <a:pt x="639" y="3197"/>
                    <a:pt x="833" y="3197"/>
                  </a:cubicBezTo>
                  <a:cubicBezTo>
                    <a:pt x="1027" y="3197"/>
                    <a:pt x="1221" y="3123"/>
                    <a:pt x="1370" y="2977"/>
                  </a:cubicBezTo>
                  <a:lnTo>
                    <a:pt x="3051" y="1295"/>
                  </a:lnTo>
                  <a:cubicBezTo>
                    <a:pt x="3345" y="998"/>
                    <a:pt x="3345" y="517"/>
                    <a:pt x="3051" y="224"/>
                  </a:cubicBezTo>
                  <a:cubicBezTo>
                    <a:pt x="2903" y="75"/>
                    <a:pt x="2708" y="1"/>
                    <a:pt x="2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8"/>
            <p:cNvSpPr/>
            <p:nvPr/>
          </p:nvSpPr>
          <p:spPr>
            <a:xfrm>
              <a:off x="2953491" y="2099358"/>
              <a:ext cx="101058" cy="9658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831" y="1"/>
                  </a:moveTo>
                  <a:cubicBezTo>
                    <a:pt x="637" y="1"/>
                    <a:pt x="443" y="75"/>
                    <a:pt x="294" y="224"/>
                  </a:cubicBezTo>
                  <a:cubicBezTo>
                    <a:pt x="1" y="517"/>
                    <a:pt x="1" y="998"/>
                    <a:pt x="294" y="1295"/>
                  </a:cubicBezTo>
                  <a:lnTo>
                    <a:pt x="1975" y="2977"/>
                  </a:lnTo>
                  <a:cubicBezTo>
                    <a:pt x="2124" y="3123"/>
                    <a:pt x="2319" y="3197"/>
                    <a:pt x="2513" y="3197"/>
                  </a:cubicBezTo>
                  <a:cubicBezTo>
                    <a:pt x="2707" y="3197"/>
                    <a:pt x="2900" y="3123"/>
                    <a:pt x="3047" y="2977"/>
                  </a:cubicBezTo>
                  <a:cubicBezTo>
                    <a:pt x="3345" y="2679"/>
                    <a:pt x="3345" y="2199"/>
                    <a:pt x="3047" y="1906"/>
                  </a:cubicBezTo>
                  <a:lnTo>
                    <a:pt x="1365" y="224"/>
                  </a:lnTo>
                  <a:cubicBezTo>
                    <a:pt x="1219" y="75"/>
                    <a:pt x="1025" y="1"/>
                    <a:pt x="8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8"/>
            <p:cNvSpPr/>
            <p:nvPr/>
          </p:nvSpPr>
          <p:spPr>
            <a:xfrm>
              <a:off x="2781949" y="1893918"/>
              <a:ext cx="279579" cy="279579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"/>
                  </a:moveTo>
                  <a:cubicBezTo>
                    <a:pt x="2076" y="1"/>
                    <a:pt x="0" y="2071"/>
                    <a:pt x="0" y="4627"/>
                  </a:cubicBezTo>
                  <a:cubicBezTo>
                    <a:pt x="0" y="7183"/>
                    <a:pt x="2076" y="9253"/>
                    <a:pt x="4627" y="9253"/>
                  </a:cubicBezTo>
                  <a:cubicBezTo>
                    <a:pt x="7183" y="9253"/>
                    <a:pt x="9253" y="7183"/>
                    <a:pt x="9253" y="4627"/>
                  </a:cubicBezTo>
                  <a:cubicBezTo>
                    <a:pt x="9253" y="2071"/>
                    <a:pt x="7183" y="1"/>
                    <a:pt x="4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2807206" y="1920625"/>
              <a:ext cx="240093" cy="226105"/>
            </a:xfrm>
            <a:custGeom>
              <a:avLst/>
              <a:gdLst/>
              <a:ahLst/>
              <a:cxnLst/>
              <a:rect l="l" t="t" r="r" b="b"/>
              <a:pathLst>
                <a:path w="7947" h="7484" extrusionOk="0">
                  <a:moveTo>
                    <a:pt x="3790" y="0"/>
                  </a:moveTo>
                  <a:cubicBezTo>
                    <a:pt x="3347" y="0"/>
                    <a:pt x="2900" y="79"/>
                    <a:pt x="2470" y="241"/>
                  </a:cubicBezTo>
                  <a:cubicBezTo>
                    <a:pt x="1057" y="774"/>
                    <a:pt x="101" y="2110"/>
                    <a:pt x="48" y="3623"/>
                  </a:cubicBezTo>
                  <a:cubicBezTo>
                    <a:pt x="0" y="5136"/>
                    <a:pt x="870" y="6529"/>
                    <a:pt x="2249" y="7154"/>
                  </a:cubicBezTo>
                  <a:cubicBezTo>
                    <a:pt x="2742" y="7375"/>
                    <a:pt x="3266" y="7483"/>
                    <a:pt x="3786" y="7483"/>
                  </a:cubicBezTo>
                  <a:cubicBezTo>
                    <a:pt x="4720" y="7483"/>
                    <a:pt x="5642" y="7135"/>
                    <a:pt x="6351" y="6472"/>
                  </a:cubicBezTo>
                  <a:cubicBezTo>
                    <a:pt x="7869" y="5059"/>
                    <a:pt x="7946" y="2686"/>
                    <a:pt x="6524" y="1187"/>
                  </a:cubicBezTo>
                  <a:cubicBezTo>
                    <a:pt x="5802" y="414"/>
                    <a:pt x="4806" y="0"/>
                    <a:pt x="3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2905182" y="1948934"/>
              <a:ext cx="30484" cy="108732"/>
            </a:xfrm>
            <a:custGeom>
              <a:avLst/>
              <a:gdLst/>
              <a:ahLst/>
              <a:cxnLst/>
              <a:rect l="l" t="t" r="r" b="b"/>
              <a:pathLst>
                <a:path w="1009" h="3599" extrusionOk="0">
                  <a:moveTo>
                    <a:pt x="505" y="0"/>
                  </a:moveTo>
                  <a:cubicBezTo>
                    <a:pt x="226" y="0"/>
                    <a:pt x="0" y="226"/>
                    <a:pt x="0" y="505"/>
                  </a:cubicBezTo>
                  <a:lnTo>
                    <a:pt x="0" y="3094"/>
                  </a:lnTo>
                  <a:cubicBezTo>
                    <a:pt x="0" y="3373"/>
                    <a:pt x="226" y="3599"/>
                    <a:pt x="505" y="3599"/>
                  </a:cubicBezTo>
                  <a:cubicBezTo>
                    <a:pt x="783" y="3599"/>
                    <a:pt x="1009" y="3373"/>
                    <a:pt x="1009" y="3094"/>
                  </a:cubicBezTo>
                  <a:lnTo>
                    <a:pt x="1009" y="505"/>
                  </a:lnTo>
                  <a:cubicBezTo>
                    <a:pt x="1009" y="226"/>
                    <a:pt x="783" y="0"/>
                    <a:pt x="5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2903732" y="2027786"/>
              <a:ext cx="75499" cy="72508"/>
            </a:xfrm>
            <a:custGeom>
              <a:avLst/>
              <a:gdLst/>
              <a:ahLst/>
              <a:cxnLst/>
              <a:rect l="l" t="t" r="r" b="b"/>
              <a:pathLst>
                <a:path w="2499" h="2400" extrusionOk="0">
                  <a:moveTo>
                    <a:pt x="553" y="0"/>
                  </a:moveTo>
                  <a:cubicBezTo>
                    <a:pt x="424" y="0"/>
                    <a:pt x="296" y="49"/>
                    <a:pt x="197" y="148"/>
                  </a:cubicBezTo>
                  <a:cubicBezTo>
                    <a:pt x="0" y="345"/>
                    <a:pt x="0" y="667"/>
                    <a:pt x="197" y="864"/>
                  </a:cubicBezTo>
                  <a:lnTo>
                    <a:pt x="1590" y="2252"/>
                  </a:lnTo>
                  <a:cubicBezTo>
                    <a:pt x="1689" y="2351"/>
                    <a:pt x="1817" y="2400"/>
                    <a:pt x="1946" y="2400"/>
                  </a:cubicBezTo>
                  <a:cubicBezTo>
                    <a:pt x="2074" y="2400"/>
                    <a:pt x="2203" y="2351"/>
                    <a:pt x="2301" y="2252"/>
                  </a:cubicBezTo>
                  <a:cubicBezTo>
                    <a:pt x="2498" y="2055"/>
                    <a:pt x="2498" y="1738"/>
                    <a:pt x="2301" y="1541"/>
                  </a:cubicBezTo>
                  <a:lnTo>
                    <a:pt x="908" y="148"/>
                  </a:lnTo>
                  <a:cubicBezTo>
                    <a:pt x="810" y="49"/>
                    <a:pt x="681" y="0"/>
                    <a:pt x="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3007207" y="1841229"/>
              <a:ext cx="111058" cy="103233"/>
            </a:xfrm>
            <a:custGeom>
              <a:avLst/>
              <a:gdLst/>
              <a:ahLst/>
              <a:cxnLst/>
              <a:rect l="l" t="t" r="r" b="b"/>
              <a:pathLst>
                <a:path w="3676" h="3417" extrusionOk="0">
                  <a:moveTo>
                    <a:pt x="1760" y="1"/>
                  </a:moveTo>
                  <a:cubicBezTo>
                    <a:pt x="1307" y="1"/>
                    <a:pt x="858" y="174"/>
                    <a:pt x="519" y="510"/>
                  </a:cubicBezTo>
                  <a:lnTo>
                    <a:pt x="346" y="683"/>
                  </a:lnTo>
                  <a:cubicBezTo>
                    <a:pt x="0" y="1029"/>
                    <a:pt x="0" y="1586"/>
                    <a:pt x="346" y="1927"/>
                  </a:cubicBezTo>
                  <a:lnTo>
                    <a:pt x="1576" y="3157"/>
                  </a:lnTo>
                  <a:cubicBezTo>
                    <a:pt x="1745" y="3326"/>
                    <a:pt x="1970" y="3416"/>
                    <a:pt x="2197" y="3416"/>
                  </a:cubicBezTo>
                  <a:cubicBezTo>
                    <a:pt x="2305" y="3416"/>
                    <a:pt x="2414" y="3396"/>
                    <a:pt x="2518" y="3354"/>
                  </a:cubicBezTo>
                  <a:cubicBezTo>
                    <a:pt x="2633" y="3311"/>
                    <a:pt x="2734" y="3243"/>
                    <a:pt x="2820" y="3157"/>
                  </a:cubicBezTo>
                  <a:lnTo>
                    <a:pt x="2998" y="2984"/>
                  </a:lnTo>
                  <a:cubicBezTo>
                    <a:pt x="3675" y="2297"/>
                    <a:pt x="3675" y="1192"/>
                    <a:pt x="2998" y="510"/>
                  </a:cubicBezTo>
                  <a:cubicBezTo>
                    <a:pt x="2916" y="428"/>
                    <a:pt x="2825" y="356"/>
                    <a:pt x="2734" y="294"/>
                  </a:cubicBezTo>
                  <a:cubicBezTo>
                    <a:pt x="2437" y="97"/>
                    <a:pt x="2097" y="1"/>
                    <a:pt x="17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2785151" y="1914372"/>
              <a:ext cx="260123" cy="238733"/>
            </a:xfrm>
            <a:custGeom>
              <a:avLst/>
              <a:gdLst/>
              <a:ahLst/>
              <a:cxnLst/>
              <a:rect l="l" t="t" r="r" b="b"/>
              <a:pathLst>
                <a:path w="8610" h="7902" extrusionOk="0">
                  <a:moveTo>
                    <a:pt x="4580" y="1"/>
                  </a:moveTo>
                  <a:cubicBezTo>
                    <a:pt x="2561" y="1"/>
                    <a:pt x="577" y="1533"/>
                    <a:pt x="577" y="3950"/>
                  </a:cubicBezTo>
                  <a:cubicBezTo>
                    <a:pt x="577" y="6334"/>
                    <a:pt x="2542" y="7902"/>
                    <a:pt x="4570" y="7902"/>
                  </a:cubicBezTo>
                  <a:cubicBezTo>
                    <a:pt x="5603" y="7902"/>
                    <a:pt x="6652" y="7495"/>
                    <a:pt x="7466" y="6583"/>
                  </a:cubicBezTo>
                  <a:cubicBezTo>
                    <a:pt x="7730" y="6285"/>
                    <a:pt x="7951" y="5948"/>
                    <a:pt x="8119" y="5583"/>
                  </a:cubicBezTo>
                  <a:cubicBezTo>
                    <a:pt x="8191" y="5420"/>
                    <a:pt x="8057" y="5292"/>
                    <a:pt x="7922" y="5292"/>
                  </a:cubicBezTo>
                  <a:cubicBezTo>
                    <a:pt x="7851" y="5292"/>
                    <a:pt x="7780" y="5328"/>
                    <a:pt x="7740" y="5415"/>
                  </a:cubicBezTo>
                  <a:cubicBezTo>
                    <a:pt x="7163" y="6674"/>
                    <a:pt x="5909" y="7486"/>
                    <a:pt x="4521" y="7486"/>
                  </a:cubicBezTo>
                  <a:cubicBezTo>
                    <a:pt x="1658" y="7486"/>
                    <a:pt x="0" y="4253"/>
                    <a:pt x="1610" y="1937"/>
                  </a:cubicBezTo>
                  <a:cubicBezTo>
                    <a:pt x="2312" y="926"/>
                    <a:pt x="3418" y="413"/>
                    <a:pt x="4525" y="413"/>
                  </a:cubicBezTo>
                  <a:cubicBezTo>
                    <a:pt x="5622" y="413"/>
                    <a:pt x="6720" y="916"/>
                    <a:pt x="7427" y="1937"/>
                  </a:cubicBezTo>
                  <a:cubicBezTo>
                    <a:pt x="7980" y="2734"/>
                    <a:pt x="8181" y="3729"/>
                    <a:pt x="7980" y="4680"/>
                  </a:cubicBezTo>
                  <a:cubicBezTo>
                    <a:pt x="7946" y="4833"/>
                    <a:pt x="8067" y="4926"/>
                    <a:pt x="8185" y="4926"/>
                  </a:cubicBezTo>
                  <a:cubicBezTo>
                    <a:pt x="8273" y="4926"/>
                    <a:pt x="8359" y="4876"/>
                    <a:pt x="8383" y="4762"/>
                  </a:cubicBezTo>
                  <a:cubicBezTo>
                    <a:pt x="8609" y="3695"/>
                    <a:pt x="8383" y="2581"/>
                    <a:pt x="7759" y="1687"/>
                  </a:cubicBezTo>
                  <a:cubicBezTo>
                    <a:pt x="6944" y="520"/>
                    <a:pt x="5756" y="1"/>
                    <a:pt x="4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2898777" y="1942680"/>
              <a:ext cx="93113" cy="163838"/>
            </a:xfrm>
            <a:custGeom>
              <a:avLst/>
              <a:gdLst/>
              <a:ahLst/>
              <a:cxnLst/>
              <a:rect l="l" t="t" r="r" b="b"/>
              <a:pathLst>
                <a:path w="3082" h="5423" extrusionOk="0">
                  <a:moveTo>
                    <a:pt x="717" y="376"/>
                  </a:moveTo>
                  <a:cubicBezTo>
                    <a:pt x="894" y="376"/>
                    <a:pt x="1034" y="534"/>
                    <a:pt x="1014" y="712"/>
                  </a:cubicBezTo>
                  <a:lnTo>
                    <a:pt x="1014" y="2677"/>
                  </a:lnTo>
                  <a:cubicBezTo>
                    <a:pt x="918" y="2633"/>
                    <a:pt x="816" y="2612"/>
                    <a:pt x="715" y="2612"/>
                  </a:cubicBezTo>
                  <a:cubicBezTo>
                    <a:pt x="613" y="2612"/>
                    <a:pt x="512" y="2633"/>
                    <a:pt x="419" y="2677"/>
                  </a:cubicBezTo>
                  <a:lnTo>
                    <a:pt x="419" y="712"/>
                  </a:lnTo>
                  <a:cubicBezTo>
                    <a:pt x="395" y="534"/>
                    <a:pt x="534" y="376"/>
                    <a:pt x="717" y="376"/>
                  </a:cubicBezTo>
                  <a:close/>
                  <a:moveTo>
                    <a:pt x="751" y="3027"/>
                  </a:moveTo>
                  <a:cubicBezTo>
                    <a:pt x="883" y="3027"/>
                    <a:pt x="921" y="3102"/>
                    <a:pt x="2321" y="4502"/>
                  </a:cubicBezTo>
                  <a:lnTo>
                    <a:pt x="2316" y="4502"/>
                  </a:lnTo>
                  <a:cubicBezTo>
                    <a:pt x="2465" y="4613"/>
                    <a:pt x="2480" y="4824"/>
                    <a:pt x="2350" y="4954"/>
                  </a:cubicBezTo>
                  <a:cubicBezTo>
                    <a:pt x="2291" y="5013"/>
                    <a:pt x="2214" y="5042"/>
                    <a:pt x="2138" y="5042"/>
                  </a:cubicBezTo>
                  <a:cubicBezTo>
                    <a:pt x="2048" y="5042"/>
                    <a:pt x="1958" y="5001"/>
                    <a:pt x="1898" y="4920"/>
                  </a:cubicBezTo>
                  <a:lnTo>
                    <a:pt x="510" y="3537"/>
                  </a:lnTo>
                  <a:cubicBezTo>
                    <a:pt x="327" y="3344"/>
                    <a:pt x="457" y="3032"/>
                    <a:pt x="721" y="3027"/>
                  </a:cubicBezTo>
                  <a:cubicBezTo>
                    <a:pt x="732" y="3027"/>
                    <a:pt x="742" y="3027"/>
                    <a:pt x="751" y="3027"/>
                  </a:cubicBezTo>
                  <a:close/>
                  <a:moveTo>
                    <a:pt x="717" y="1"/>
                  </a:moveTo>
                  <a:cubicBezTo>
                    <a:pt x="327" y="1"/>
                    <a:pt x="6" y="318"/>
                    <a:pt x="6" y="712"/>
                  </a:cubicBezTo>
                  <a:lnTo>
                    <a:pt x="6" y="3306"/>
                  </a:lnTo>
                  <a:cubicBezTo>
                    <a:pt x="1" y="3498"/>
                    <a:pt x="78" y="3685"/>
                    <a:pt x="217" y="3820"/>
                  </a:cubicBezTo>
                  <a:cubicBezTo>
                    <a:pt x="1629" y="5204"/>
                    <a:pt x="1610" y="5285"/>
                    <a:pt x="1865" y="5376"/>
                  </a:cubicBezTo>
                  <a:cubicBezTo>
                    <a:pt x="1953" y="5408"/>
                    <a:pt x="2038" y="5423"/>
                    <a:pt x="2120" y="5423"/>
                  </a:cubicBezTo>
                  <a:cubicBezTo>
                    <a:pt x="2703" y="5423"/>
                    <a:pt x="3081" y="4681"/>
                    <a:pt x="2609" y="4209"/>
                  </a:cubicBezTo>
                  <a:lnTo>
                    <a:pt x="1428" y="3027"/>
                  </a:lnTo>
                  <a:lnTo>
                    <a:pt x="1428" y="712"/>
                  </a:lnTo>
                  <a:cubicBezTo>
                    <a:pt x="1428" y="318"/>
                    <a:pt x="1110" y="1"/>
                    <a:pt x="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2955968" y="209117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2956119" y="2091442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2725211" y="1841138"/>
              <a:ext cx="111061" cy="103327"/>
            </a:xfrm>
            <a:custGeom>
              <a:avLst/>
              <a:gdLst/>
              <a:ahLst/>
              <a:cxnLst/>
              <a:rect l="l" t="t" r="r" b="b"/>
              <a:pathLst>
                <a:path w="3676" h="3420" extrusionOk="0">
                  <a:moveTo>
                    <a:pt x="1922" y="0"/>
                  </a:moveTo>
                  <a:cubicBezTo>
                    <a:pt x="1474" y="0"/>
                    <a:pt x="1026" y="170"/>
                    <a:pt x="682" y="508"/>
                  </a:cubicBezTo>
                  <a:cubicBezTo>
                    <a:pt x="668" y="527"/>
                    <a:pt x="649" y="547"/>
                    <a:pt x="634" y="561"/>
                  </a:cubicBezTo>
                  <a:cubicBezTo>
                    <a:pt x="0" y="1253"/>
                    <a:pt x="24" y="2319"/>
                    <a:pt x="682" y="2987"/>
                  </a:cubicBezTo>
                  <a:lnTo>
                    <a:pt x="860" y="3160"/>
                  </a:lnTo>
                  <a:cubicBezTo>
                    <a:pt x="1031" y="3333"/>
                    <a:pt x="1255" y="3419"/>
                    <a:pt x="1480" y="3419"/>
                  </a:cubicBezTo>
                  <a:cubicBezTo>
                    <a:pt x="1706" y="3419"/>
                    <a:pt x="1931" y="3333"/>
                    <a:pt x="2104" y="3160"/>
                  </a:cubicBezTo>
                  <a:lnTo>
                    <a:pt x="3334" y="1930"/>
                  </a:lnTo>
                  <a:cubicBezTo>
                    <a:pt x="3675" y="1589"/>
                    <a:pt x="3675" y="1032"/>
                    <a:pt x="3334" y="686"/>
                  </a:cubicBezTo>
                  <a:lnTo>
                    <a:pt x="3161" y="508"/>
                  </a:lnTo>
                  <a:cubicBezTo>
                    <a:pt x="2818" y="170"/>
                    <a:pt x="2370" y="0"/>
                    <a:pt x="1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2718534" y="1784068"/>
              <a:ext cx="404243" cy="418171"/>
            </a:xfrm>
            <a:custGeom>
              <a:avLst/>
              <a:gdLst/>
              <a:ahLst/>
              <a:cxnLst/>
              <a:rect l="l" t="t" r="r" b="b"/>
              <a:pathLst>
                <a:path w="13380" h="13841" extrusionOk="0">
                  <a:moveTo>
                    <a:pt x="7634" y="413"/>
                  </a:moveTo>
                  <a:cubicBezTo>
                    <a:pt x="8316" y="413"/>
                    <a:pt x="8950" y="773"/>
                    <a:pt x="9301" y="1360"/>
                  </a:cubicBezTo>
                  <a:cubicBezTo>
                    <a:pt x="9421" y="1508"/>
                    <a:pt x="9546" y="1950"/>
                    <a:pt x="10074" y="2123"/>
                  </a:cubicBezTo>
                  <a:cubicBezTo>
                    <a:pt x="9930" y="2248"/>
                    <a:pt x="9796" y="2383"/>
                    <a:pt x="9671" y="2527"/>
                  </a:cubicBezTo>
                  <a:cubicBezTo>
                    <a:pt x="9113" y="2239"/>
                    <a:pt x="8960" y="1782"/>
                    <a:pt x="8849" y="1629"/>
                  </a:cubicBezTo>
                  <a:cubicBezTo>
                    <a:pt x="8595" y="1201"/>
                    <a:pt x="8133" y="942"/>
                    <a:pt x="7634" y="942"/>
                  </a:cubicBezTo>
                  <a:lnTo>
                    <a:pt x="5674" y="942"/>
                  </a:lnTo>
                  <a:cubicBezTo>
                    <a:pt x="5174" y="942"/>
                    <a:pt x="4713" y="1201"/>
                    <a:pt x="4458" y="1629"/>
                  </a:cubicBezTo>
                  <a:cubicBezTo>
                    <a:pt x="4338" y="1797"/>
                    <a:pt x="4208" y="2181"/>
                    <a:pt x="3738" y="2469"/>
                  </a:cubicBezTo>
                  <a:cubicBezTo>
                    <a:pt x="3723" y="2455"/>
                    <a:pt x="3714" y="2445"/>
                    <a:pt x="3699" y="2431"/>
                  </a:cubicBezTo>
                  <a:lnTo>
                    <a:pt x="3526" y="2258"/>
                  </a:lnTo>
                  <a:cubicBezTo>
                    <a:pt x="3464" y="2195"/>
                    <a:pt x="3401" y="2138"/>
                    <a:pt x="3334" y="2090"/>
                  </a:cubicBezTo>
                  <a:cubicBezTo>
                    <a:pt x="3776" y="1888"/>
                    <a:pt x="3882" y="1523"/>
                    <a:pt x="4007" y="1360"/>
                  </a:cubicBezTo>
                  <a:cubicBezTo>
                    <a:pt x="4357" y="773"/>
                    <a:pt x="4987" y="413"/>
                    <a:pt x="5674" y="413"/>
                  </a:cubicBezTo>
                  <a:close/>
                  <a:moveTo>
                    <a:pt x="3219" y="4444"/>
                  </a:moveTo>
                  <a:lnTo>
                    <a:pt x="3469" y="4694"/>
                  </a:lnTo>
                  <a:cubicBezTo>
                    <a:pt x="3349" y="4804"/>
                    <a:pt x="3228" y="4924"/>
                    <a:pt x="3118" y="5049"/>
                  </a:cubicBezTo>
                  <a:lnTo>
                    <a:pt x="2868" y="4799"/>
                  </a:lnTo>
                  <a:lnTo>
                    <a:pt x="3219" y="4444"/>
                  </a:lnTo>
                  <a:close/>
                  <a:moveTo>
                    <a:pt x="10233" y="4444"/>
                  </a:moveTo>
                  <a:lnTo>
                    <a:pt x="10588" y="4794"/>
                  </a:lnTo>
                  <a:lnTo>
                    <a:pt x="10338" y="5049"/>
                  </a:lnTo>
                  <a:cubicBezTo>
                    <a:pt x="10228" y="4924"/>
                    <a:pt x="10108" y="4804"/>
                    <a:pt x="9988" y="4694"/>
                  </a:cubicBezTo>
                  <a:lnTo>
                    <a:pt x="10233" y="4444"/>
                  </a:lnTo>
                  <a:close/>
                  <a:moveTo>
                    <a:pt x="2143" y="2095"/>
                  </a:moveTo>
                  <a:cubicBezTo>
                    <a:pt x="2959" y="2095"/>
                    <a:pt x="3344" y="2681"/>
                    <a:pt x="3411" y="2719"/>
                  </a:cubicBezTo>
                  <a:cubicBezTo>
                    <a:pt x="3603" y="2916"/>
                    <a:pt x="3661" y="3204"/>
                    <a:pt x="3555" y="3459"/>
                  </a:cubicBezTo>
                  <a:cubicBezTo>
                    <a:pt x="3488" y="3627"/>
                    <a:pt x="3536" y="3545"/>
                    <a:pt x="2181" y="4905"/>
                  </a:cubicBezTo>
                  <a:cubicBezTo>
                    <a:pt x="2049" y="5037"/>
                    <a:pt x="1876" y="5103"/>
                    <a:pt x="1703" y="5103"/>
                  </a:cubicBezTo>
                  <a:cubicBezTo>
                    <a:pt x="1530" y="5103"/>
                    <a:pt x="1357" y="5037"/>
                    <a:pt x="1225" y="4905"/>
                  </a:cubicBezTo>
                  <a:lnTo>
                    <a:pt x="1052" y="4732"/>
                  </a:lnTo>
                  <a:cubicBezTo>
                    <a:pt x="96" y="3776"/>
                    <a:pt x="745" y="2095"/>
                    <a:pt x="2143" y="2095"/>
                  </a:cubicBezTo>
                  <a:close/>
                  <a:moveTo>
                    <a:pt x="7634" y="1355"/>
                  </a:moveTo>
                  <a:cubicBezTo>
                    <a:pt x="7989" y="1355"/>
                    <a:pt x="8316" y="1537"/>
                    <a:pt x="8498" y="1840"/>
                  </a:cubicBezTo>
                  <a:cubicBezTo>
                    <a:pt x="8609" y="1994"/>
                    <a:pt x="8806" y="2541"/>
                    <a:pt x="9483" y="2892"/>
                  </a:cubicBezTo>
                  <a:cubicBezTo>
                    <a:pt x="9373" y="3272"/>
                    <a:pt x="9474" y="3685"/>
                    <a:pt x="9757" y="3963"/>
                  </a:cubicBezTo>
                  <a:lnTo>
                    <a:pt x="9945" y="4155"/>
                  </a:lnTo>
                  <a:lnTo>
                    <a:pt x="9671" y="4429"/>
                  </a:lnTo>
                  <a:cubicBezTo>
                    <a:pt x="8812" y="3771"/>
                    <a:pt x="7775" y="3430"/>
                    <a:pt x="6727" y="3430"/>
                  </a:cubicBezTo>
                  <a:cubicBezTo>
                    <a:pt x="6123" y="3430"/>
                    <a:pt x="5514" y="3544"/>
                    <a:pt x="4934" y="3776"/>
                  </a:cubicBezTo>
                  <a:cubicBezTo>
                    <a:pt x="4709" y="3865"/>
                    <a:pt x="4803" y="4172"/>
                    <a:pt x="5004" y="4172"/>
                  </a:cubicBezTo>
                  <a:cubicBezTo>
                    <a:pt x="5030" y="4172"/>
                    <a:pt x="5058" y="4167"/>
                    <a:pt x="5088" y="4155"/>
                  </a:cubicBezTo>
                  <a:cubicBezTo>
                    <a:pt x="5630" y="3939"/>
                    <a:pt x="6182" y="3839"/>
                    <a:pt x="6722" y="3839"/>
                  </a:cubicBezTo>
                  <a:cubicBezTo>
                    <a:pt x="9050" y="3839"/>
                    <a:pt x="11146" y="5709"/>
                    <a:pt x="11146" y="8263"/>
                  </a:cubicBezTo>
                  <a:cubicBezTo>
                    <a:pt x="11146" y="10813"/>
                    <a:pt x="9054" y="12685"/>
                    <a:pt x="6729" y="12685"/>
                  </a:cubicBezTo>
                  <a:cubicBezTo>
                    <a:pt x="6175" y="12685"/>
                    <a:pt x="5609" y="12579"/>
                    <a:pt x="5054" y="12351"/>
                  </a:cubicBezTo>
                  <a:cubicBezTo>
                    <a:pt x="1768" y="11011"/>
                    <a:pt x="1297" y="6442"/>
                    <a:pt x="4381" y="4511"/>
                  </a:cubicBezTo>
                  <a:cubicBezTo>
                    <a:pt x="4564" y="4385"/>
                    <a:pt x="4445" y="4132"/>
                    <a:pt x="4267" y="4132"/>
                  </a:cubicBezTo>
                  <a:cubicBezTo>
                    <a:pt x="4235" y="4132"/>
                    <a:pt x="4200" y="4141"/>
                    <a:pt x="4165" y="4160"/>
                  </a:cubicBezTo>
                  <a:cubicBezTo>
                    <a:pt x="4036" y="4247"/>
                    <a:pt x="3906" y="4333"/>
                    <a:pt x="3781" y="4429"/>
                  </a:cubicBezTo>
                  <a:lnTo>
                    <a:pt x="3507" y="4155"/>
                  </a:lnTo>
                  <a:cubicBezTo>
                    <a:pt x="3598" y="4040"/>
                    <a:pt x="4016" y="3786"/>
                    <a:pt x="4016" y="3195"/>
                  </a:cubicBezTo>
                  <a:cubicBezTo>
                    <a:pt x="4016" y="3070"/>
                    <a:pt x="3992" y="2945"/>
                    <a:pt x="3954" y="2825"/>
                  </a:cubicBezTo>
                  <a:cubicBezTo>
                    <a:pt x="4526" y="2474"/>
                    <a:pt x="4698" y="1998"/>
                    <a:pt x="4814" y="1840"/>
                  </a:cubicBezTo>
                  <a:cubicBezTo>
                    <a:pt x="4992" y="1537"/>
                    <a:pt x="5318" y="1355"/>
                    <a:pt x="5674" y="1355"/>
                  </a:cubicBezTo>
                  <a:close/>
                  <a:moveTo>
                    <a:pt x="3449" y="11813"/>
                  </a:moveTo>
                  <a:cubicBezTo>
                    <a:pt x="3728" y="12068"/>
                    <a:pt x="4031" y="12289"/>
                    <a:pt x="4357" y="12471"/>
                  </a:cubicBezTo>
                  <a:lnTo>
                    <a:pt x="3560" y="13269"/>
                  </a:lnTo>
                  <a:cubicBezTo>
                    <a:pt x="3453" y="13367"/>
                    <a:pt x="3318" y="13415"/>
                    <a:pt x="3184" y="13415"/>
                  </a:cubicBezTo>
                  <a:cubicBezTo>
                    <a:pt x="3042" y="13415"/>
                    <a:pt x="2900" y="13361"/>
                    <a:pt x="2791" y="13254"/>
                  </a:cubicBezTo>
                  <a:cubicBezTo>
                    <a:pt x="2585" y="13043"/>
                    <a:pt x="2575" y="12707"/>
                    <a:pt x="2777" y="12486"/>
                  </a:cubicBezTo>
                  <a:lnTo>
                    <a:pt x="3449" y="11813"/>
                  </a:lnTo>
                  <a:close/>
                  <a:moveTo>
                    <a:pt x="10007" y="11808"/>
                  </a:moveTo>
                  <a:lnTo>
                    <a:pt x="10680" y="12486"/>
                  </a:lnTo>
                  <a:cubicBezTo>
                    <a:pt x="10910" y="12702"/>
                    <a:pt x="10920" y="13062"/>
                    <a:pt x="10694" y="13283"/>
                  </a:cubicBezTo>
                  <a:cubicBezTo>
                    <a:pt x="10586" y="13391"/>
                    <a:pt x="10444" y="13445"/>
                    <a:pt x="10303" y="13445"/>
                  </a:cubicBezTo>
                  <a:cubicBezTo>
                    <a:pt x="10156" y="13445"/>
                    <a:pt x="10009" y="13386"/>
                    <a:pt x="9901" y="13269"/>
                  </a:cubicBezTo>
                  <a:lnTo>
                    <a:pt x="9104" y="12471"/>
                  </a:lnTo>
                  <a:cubicBezTo>
                    <a:pt x="9430" y="12284"/>
                    <a:pt x="9733" y="12063"/>
                    <a:pt x="10007" y="11808"/>
                  </a:cubicBezTo>
                  <a:close/>
                  <a:moveTo>
                    <a:pt x="5674" y="0"/>
                  </a:moveTo>
                  <a:cubicBezTo>
                    <a:pt x="4843" y="0"/>
                    <a:pt x="4079" y="437"/>
                    <a:pt x="3651" y="1148"/>
                  </a:cubicBezTo>
                  <a:lnTo>
                    <a:pt x="3478" y="1432"/>
                  </a:lnTo>
                  <a:cubicBezTo>
                    <a:pt x="3296" y="1742"/>
                    <a:pt x="2998" y="1774"/>
                    <a:pt x="2837" y="1774"/>
                  </a:cubicBezTo>
                  <a:cubicBezTo>
                    <a:pt x="2794" y="1774"/>
                    <a:pt x="2761" y="1772"/>
                    <a:pt x="2742" y="1772"/>
                  </a:cubicBezTo>
                  <a:cubicBezTo>
                    <a:pt x="2736" y="1772"/>
                    <a:pt x="2732" y="1772"/>
                    <a:pt x="2729" y="1773"/>
                  </a:cubicBezTo>
                  <a:cubicBezTo>
                    <a:pt x="2533" y="1710"/>
                    <a:pt x="2334" y="1680"/>
                    <a:pt x="2137" y="1680"/>
                  </a:cubicBezTo>
                  <a:cubicBezTo>
                    <a:pt x="1469" y="1680"/>
                    <a:pt x="830" y="2026"/>
                    <a:pt x="466" y="2623"/>
                  </a:cubicBezTo>
                  <a:cubicBezTo>
                    <a:pt x="0" y="3392"/>
                    <a:pt x="120" y="4381"/>
                    <a:pt x="759" y="5020"/>
                  </a:cubicBezTo>
                  <a:cubicBezTo>
                    <a:pt x="855" y="5092"/>
                    <a:pt x="1119" y="5515"/>
                    <a:pt x="1701" y="5515"/>
                  </a:cubicBezTo>
                  <a:cubicBezTo>
                    <a:pt x="2253" y="5515"/>
                    <a:pt x="2522" y="5126"/>
                    <a:pt x="2575" y="5087"/>
                  </a:cubicBezTo>
                  <a:lnTo>
                    <a:pt x="2859" y="5371"/>
                  </a:lnTo>
                  <a:cubicBezTo>
                    <a:pt x="1403" y="7321"/>
                    <a:pt x="1682" y="9973"/>
                    <a:pt x="3161" y="11520"/>
                  </a:cubicBezTo>
                  <a:lnTo>
                    <a:pt x="2484" y="12197"/>
                  </a:lnTo>
                  <a:cubicBezTo>
                    <a:pt x="1883" y="12798"/>
                    <a:pt x="2306" y="13840"/>
                    <a:pt x="3166" y="13840"/>
                  </a:cubicBezTo>
                  <a:cubicBezTo>
                    <a:pt x="3421" y="13840"/>
                    <a:pt x="3666" y="13739"/>
                    <a:pt x="3848" y="13557"/>
                  </a:cubicBezTo>
                  <a:lnTo>
                    <a:pt x="4742" y="12663"/>
                  </a:lnTo>
                  <a:cubicBezTo>
                    <a:pt x="5373" y="12949"/>
                    <a:pt x="6051" y="13092"/>
                    <a:pt x="6728" y="13092"/>
                  </a:cubicBezTo>
                  <a:cubicBezTo>
                    <a:pt x="7406" y="13092"/>
                    <a:pt x="8083" y="12949"/>
                    <a:pt x="8715" y="12663"/>
                  </a:cubicBezTo>
                  <a:lnTo>
                    <a:pt x="9603" y="13557"/>
                  </a:lnTo>
                  <a:cubicBezTo>
                    <a:pt x="9786" y="13739"/>
                    <a:pt x="10031" y="13840"/>
                    <a:pt x="10286" y="13840"/>
                  </a:cubicBezTo>
                  <a:cubicBezTo>
                    <a:pt x="11141" y="13840"/>
                    <a:pt x="11578" y="12803"/>
                    <a:pt x="10968" y="12193"/>
                  </a:cubicBezTo>
                  <a:lnTo>
                    <a:pt x="10295" y="11520"/>
                  </a:lnTo>
                  <a:cubicBezTo>
                    <a:pt x="11857" y="9805"/>
                    <a:pt x="11981" y="7225"/>
                    <a:pt x="10593" y="5366"/>
                  </a:cubicBezTo>
                  <a:lnTo>
                    <a:pt x="10872" y="5087"/>
                  </a:lnTo>
                  <a:cubicBezTo>
                    <a:pt x="10934" y="5131"/>
                    <a:pt x="11189" y="5510"/>
                    <a:pt x="11751" y="5510"/>
                  </a:cubicBezTo>
                  <a:cubicBezTo>
                    <a:pt x="12039" y="5510"/>
                    <a:pt x="12313" y="5400"/>
                    <a:pt x="12519" y="5193"/>
                  </a:cubicBezTo>
                  <a:cubicBezTo>
                    <a:pt x="12568" y="5126"/>
                    <a:pt x="13379" y="4540"/>
                    <a:pt x="13255" y="3425"/>
                  </a:cubicBezTo>
                  <a:cubicBezTo>
                    <a:pt x="13241" y="3299"/>
                    <a:pt x="13147" y="3240"/>
                    <a:pt x="13053" y="3240"/>
                  </a:cubicBezTo>
                  <a:cubicBezTo>
                    <a:pt x="12942" y="3240"/>
                    <a:pt x="12831" y="3321"/>
                    <a:pt x="12846" y="3469"/>
                  </a:cubicBezTo>
                  <a:cubicBezTo>
                    <a:pt x="12947" y="4367"/>
                    <a:pt x="12284" y="4823"/>
                    <a:pt x="12231" y="4905"/>
                  </a:cubicBezTo>
                  <a:cubicBezTo>
                    <a:pt x="12099" y="5035"/>
                    <a:pt x="11926" y="5099"/>
                    <a:pt x="11753" y="5099"/>
                  </a:cubicBezTo>
                  <a:cubicBezTo>
                    <a:pt x="11580" y="5099"/>
                    <a:pt x="11407" y="5035"/>
                    <a:pt x="11275" y="4905"/>
                  </a:cubicBezTo>
                  <a:lnTo>
                    <a:pt x="10045" y="3675"/>
                  </a:lnTo>
                  <a:cubicBezTo>
                    <a:pt x="9781" y="3411"/>
                    <a:pt x="9781" y="2983"/>
                    <a:pt x="10045" y="2719"/>
                  </a:cubicBezTo>
                  <a:cubicBezTo>
                    <a:pt x="10137" y="2657"/>
                    <a:pt x="10511" y="2095"/>
                    <a:pt x="11314" y="2095"/>
                  </a:cubicBezTo>
                  <a:cubicBezTo>
                    <a:pt x="11833" y="2095"/>
                    <a:pt x="12323" y="2354"/>
                    <a:pt x="12606" y="2791"/>
                  </a:cubicBezTo>
                  <a:cubicBezTo>
                    <a:pt x="12650" y="2859"/>
                    <a:pt x="12711" y="2888"/>
                    <a:pt x="12772" y="2888"/>
                  </a:cubicBezTo>
                  <a:cubicBezTo>
                    <a:pt x="12916" y="2888"/>
                    <a:pt x="13057" y="2728"/>
                    <a:pt x="12952" y="2565"/>
                  </a:cubicBezTo>
                  <a:cubicBezTo>
                    <a:pt x="12583" y="2005"/>
                    <a:pt x="11962" y="1682"/>
                    <a:pt x="11315" y="1682"/>
                  </a:cubicBezTo>
                  <a:cubicBezTo>
                    <a:pt x="11120" y="1682"/>
                    <a:pt x="10922" y="1711"/>
                    <a:pt x="10728" y="1773"/>
                  </a:cubicBezTo>
                  <a:lnTo>
                    <a:pt x="10425" y="1773"/>
                  </a:lnTo>
                  <a:cubicBezTo>
                    <a:pt x="10180" y="1773"/>
                    <a:pt x="9949" y="1643"/>
                    <a:pt x="9824" y="1432"/>
                  </a:cubicBezTo>
                  <a:lnTo>
                    <a:pt x="9651" y="1148"/>
                  </a:lnTo>
                  <a:cubicBezTo>
                    <a:pt x="9229" y="437"/>
                    <a:pt x="8460" y="5"/>
                    <a:pt x="7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1" name="Google Shape;1091;p38">
            <a:hlinkClick r:id="" action="ppaction://noaction"/>
          </p:cNvPr>
          <p:cNvSpPr/>
          <p:nvPr/>
        </p:nvSpPr>
        <p:spPr>
          <a:xfrm>
            <a:off x="4855177" y="1626085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sym typeface="Coiny"/>
              </a:rPr>
              <a:t>Dráhový </a:t>
            </a:r>
            <a:endParaRPr lang="sk-SK" sz="1600" dirty="0">
              <a:solidFill>
                <a:schemeClr val="dk1"/>
              </a:solidFill>
              <a:latin typeface="Inconsolata"/>
              <a:ea typeface="Inconsolata"/>
            </a:endParaRPr>
          </a:p>
        </p:txBody>
      </p:sp>
      <p:sp>
        <p:nvSpPr>
          <p:cNvPr id="1092" name="Google Shape;1092;p38">
            <a:hlinkClick r:id="" action="ppaction://noaction"/>
          </p:cNvPr>
          <p:cNvSpPr/>
          <p:nvPr/>
        </p:nvSpPr>
        <p:spPr>
          <a:xfrm>
            <a:off x="5001694" y="1690989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3" name="Google Shape;1093;p38">
            <a:hlinkClick r:id="" action="ppaction://noaction"/>
          </p:cNvPr>
          <p:cNvSpPr/>
          <p:nvPr/>
        </p:nvSpPr>
        <p:spPr>
          <a:xfrm>
            <a:off x="4855175" y="2875360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Vláknový proporcionálny</a:t>
            </a:r>
            <a:endParaRPr sz="1600" dirty="0">
              <a:solidFill>
                <a:schemeClr val="dk1"/>
              </a:solidFill>
            </a:endParaRPr>
          </a:p>
        </p:txBody>
      </p:sp>
      <p:sp>
        <p:nvSpPr>
          <p:cNvPr id="1094" name="Google Shape;1094;p38">
            <a:hlinkClick r:id="" action="ppaction://noaction"/>
          </p:cNvPr>
          <p:cNvSpPr/>
          <p:nvPr/>
        </p:nvSpPr>
        <p:spPr>
          <a:xfrm>
            <a:off x="4999166" y="2973205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5" name="Google Shape;1095;p38">
            <a:hlinkClick r:id="" action="ppaction://noaction"/>
          </p:cNvPr>
          <p:cNvSpPr/>
          <p:nvPr/>
        </p:nvSpPr>
        <p:spPr>
          <a:xfrm>
            <a:off x="4855177" y="2256110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sym typeface="Inconsolata"/>
              </a:rPr>
              <a:t>polovodičový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96" name="Google Shape;1096;p38">
            <a:hlinkClick r:id="" action="ppaction://noaction"/>
          </p:cNvPr>
          <p:cNvSpPr/>
          <p:nvPr/>
        </p:nvSpPr>
        <p:spPr>
          <a:xfrm>
            <a:off x="5001694" y="2326010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7" name="Google Shape;1093;p38">
            <a:hlinkClick r:id="" action="ppaction://noaction"/>
            <a:extLst>
              <a:ext uri="{FF2B5EF4-FFF2-40B4-BE49-F238E27FC236}">
                <a16:creationId xmlns:a16="http://schemas.microsoft.com/office/drawing/2014/main" id="{C4219020-75BB-7098-6BAE-20204AD54FC1}"/>
              </a:ext>
            </a:extLst>
          </p:cNvPr>
          <p:cNvSpPr/>
          <p:nvPr/>
        </p:nvSpPr>
        <p:spPr>
          <a:xfrm>
            <a:off x="4855175" y="3505385"/>
            <a:ext cx="3302700" cy="4893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err="1">
                <a:solidFill>
                  <a:schemeClr val="dk1"/>
                </a:solidFill>
                <a:latin typeface="Inconsolata"/>
                <a:ea typeface="Inconsolata"/>
                <a:sym typeface="Inconsolata"/>
              </a:rPr>
              <a:t>Miónový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9" name="Google Shape;1094;p38">
            <a:hlinkClick r:id="" action="ppaction://noaction"/>
            <a:extLst>
              <a:ext uri="{FF2B5EF4-FFF2-40B4-BE49-F238E27FC236}">
                <a16:creationId xmlns:a16="http://schemas.microsoft.com/office/drawing/2014/main" id="{9255ED5F-A8EB-DBAA-4ABF-7A476E0AE247}"/>
              </a:ext>
            </a:extLst>
          </p:cNvPr>
          <p:cNvSpPr/>
          <p:nvPr/>
        </p:nvSpPr>
        <p:spPr>
          <a:xfrm>
            <a:off x="4959597" y="3575285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D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979796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41"/>
          <p:cNvSpPr/>
          <p:nvPr/>
        </p:nvSpPr>
        <p:spPr>
          <a:xfrm>
            <a:off x="722400" y="1555325"/>
            <a:ext cx="7699200" cy="4893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200" b="1" dirty="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Čo môžeme vidieť na obrázku</a:t>
            </a:r>
            <a:endParaRPr sz="2200" b="1" dirty="0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190" name="Google Shape;1190;p41">
            <a:hlinkClick r:id="rId3" action="ppaction://hlinksldjump"/>
          </p:cNvPr>
          <p:cNvSpPr/>
          <p:nvPr/>
        </p:nvSpPr>
        <p:spPr>
          <a:xfrm>
            <a:off x="4439575" y="2208400"/>
            <a:ext cx="2066328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Atómové jadro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191" name="Google Shape;1191;p41">
            <a:hlinkClick r:id="rId3" action="ppaction://hlinksldjump"/>
          </p:cNvPr>
          <p:cNvSpPr/>
          <p:nvPr/>
        </p:nvSpPr>
        <p:spPr>
          <a:xfrm>
            <a:off x="4507462" y="2278312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94" name="Google Shape;1194;p41">
            <a:hlinkClick r:id="rId3" action="ppaction://hlinksldjump"/>
          </p:cNvPr>
          <p:cNvSpPr/>
          <p:nvPr/>
        </p:nvSpPr>
        <p:spPr>
          <a:xfrm>
            <a:off x="4439575" y="2854226"/>
            <a:ext cx="2066328" cy="4893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kvark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195" name="Google Shape;1195;p41">
            <a:hlinkClick r:id="rId3" action="ppaction://hlinksldjump"/>
          </p:cNvPr>
          <p:cNvSpPr/>
          <p:nvPr/>
        </p:nvSpPr>
        <p:spPr>
          <a:xfrm>
            <a:off x="4507462" y="2931387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9" name="Obrázok 28">
            <a:extLst>
              <a:ext uri="{FF2B5EF4-FFF2-40B4-BE49-F238E27FC236}">
                <a16:creationId xmlns:a16="http://schemas.microsoft.com/office/drawing/2014/main" id="{C38B249C-E28E-1004-74C2-111933BE57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4733" y="1960200"/>
            <a:ext cx="2571750" cy="2571750"/>
          </a:xfrm>
          <a:prstGeom prst="rect">
            <a:avLst/>
          </a:prstGeom>
        </p:spPr>
      </p:pic>
      <p:sp>
        <p:nvSpPr>
          <p:cNvPr id="30" name="Google Shape;1190;p41">
            <a:hlinkClick r:id="rId3" action="ppaction://hlinksldjump"/>
            <a:extLst>
              <a:ext uri="{FF2B5EF4-FFF2-40B4-BE49-F238E27FC236}">
                <a16:creationId xmlns:a16="http://schemas.microsoft.com/office/drawing/2014/main" id="{3F3EB69E-64F1-CC2C-FA0B-F42C4543860A}"/>
              </a:ext>
            </a:extLst>
          </p:cNvPr>
          <p:cNvSpPr/>
          <p:nvPr/>
        </p:nvSpPr>
        <p:spPr>
          <a:xfrm>
            <a:off x="6586966" y="2224126"/>
            <a:ext cx="2066328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Pudingový model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1" name="Google Shape;1190;p41">
            <a:hlinkClick r:id="rId3" action="ppaction://hlinksldjump"/>
            <a:extLst>
              <a:ext uri="{FF2B5EF4-FFF2-40B4-BE49-F238E27FC236}">
                <a16:creationId xmlns:a16="http://schemas.microsoft.com/office/drawing/2014/main" id="{D9FB489A-7DE8-8194-02F5-36EFE690216F}"/>
              </a:ext>
            </a:extLst>
          </p:cNvPr>
          <p:cNvSpPr/>
          <p:nvPr/>
        </p:nvSpPr>
        <p:spPr>
          <a:xfrm>
            <a:off x="6586966" y="2854226"/>
            <a:ext cx="2066328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Atóm Lítia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193" name="Google Shape;1193;p41">
            <a:hlinkClick r:id="rId5" action="ppaction://hlinksldjump"/>
          </p:cNvPr>
          <p:cNvSpPr/>
          <p:nvPr/>
        </p:nvSpPr>
        <p:spPr>
          <a:xfrm>
            <a:off x="6714330" y="2294026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0" name="Google Shape;1094;p38">
            <a:hlinkClick r:id="rId6" action="ppaction://hlinksldjump"/>
            <a:extLst>
              <a:ext uri="{FF2B5EF4-FFF2-40B4-BE49-F238E27FC236}">
                <a16:creationId xmlns:a16="http://schemas.microsoft.com/office/drawing/2014/main" id="{F55C612C-0742-87FC-E56A-174D166083AA}"/>
              </a:ext>
            </a:extLst>
          </p:cNvPr>
          <p:cNvSpPr/>
          <p:nvPr/>
        </p:nvSpPr>
        <p:spPr>
          <a:xfrm>
            <a:off x="6704962" y="2924126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D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2694586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41"/>
          <p:cNvSpPr/>
          <p:nvPr/>
        </p:nvSpPr>
        <p:spPr>
          <a:xfrm>
            <a:off x="722400" y="1555325"/>
            <a:ext cx="7699200" cy="4893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200" b="1" dirty="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Ktoré z tvrdení o jadre atómu je pravdivé?</a:t>
            </a:r>
            <a:endParaRPr sz="2200" b="1" dirty="0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192" name="Google Shape;1192;p41">
            <a:hlinkClick r:id="rId3" action="ppaction://hlinksldjump"/>
          </p:cNvPr>
          <p:cNvSpPr/>
          <p:nvPr/>
        </p:nvSpPr>
        <p:spPr>
          <a:xfrm>
            <a:off x="4572000" y="3849503"/>
            <a:ext cx="39819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Izotop vzniká odobraním neutrónu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194" name="Google Shape;1194;p41">
            <a:hlinkClick r:id="rId4" action="ppaction://hlinksldjump"/>
          </p:cNvPr>
          <p:cNvSpPr/>
          <p:nvPr/>
        </p:nvSpPr>
        <p:spPr>
          <a:xfrm>
            <a:off x="4591750" y="2757652"/>
            <a:ext cx="3971081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</a:rPr>
              <a:t>Protón je až 1836-krát ťažší ako elektrón</a:t>
            </a:r>
            <a:endParaRPr sz="1600" dirty="0">
              <a:solidFill>
                <a:schemeClr val="dk1"/>
              </a:solidFill>
              <a:latin typeface="Inconsolata"/>
              <a:ea typeface="Inconsolata"/>
            </a:endParaRPr>
          </a:p>
        </p:txBody>
      </p:sp>
      <p:sp>
        <p:nvSpPr>
          <p:cNvPr id="30" name="Google Shape;1190;p41">
            <a:hlinkClick r:id="rId4" action="ppaction://hlinksldjump"/>
            <a:extLst>
              <a:ext uri="{FF2B5EF4-FFF2-40B4-BE49-F238E27FC236}">
                <a16:creationId xmlns:a16="http://schemas.microsoft.com/office/drawing/2014/main" id="{3F3EB69E-64F1-CC2C-FA0B-F42C4543860A}"/>
              </a:ext>
            </a:extLst>
          </p:cNvPr>
          <p:cNvSpPr/>
          <p:nvPr/>
        </p:nvSpPr>
        <p:spPr>
          <a:xfrm>
            <a:off x="4591750" y="2184100"/>
            <a:ext cx="3971081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Jadro drží pohromade elektrická sila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1" name="Google Shape;1190;p41">
            <a:hlinkClick r:id="rId4" action="ppaction://hlinksldjump"/>
            <a:extLst>
              <a:ext uri="{FF2B5EF4-FFF2-40B4-BE49-F238E27FC236}">
                <a16:creationId xmlns:a16="http://schemas.microsoft.com/office/drawing/2014/main" id="{D9FB489A-7DE8-8194-02F5-36EFE690216F}"/>
              </a:ext>
            </a:extLst>
          </p:cNvPr>
          <p:cNvSpPr/>
          <p:nvPr/>
        </p:nvSpPr>
        <p:spPr>
          <a:xfrm>
            <a:off x="4602567" y="3304784"/>
            <a:ext cx="3971082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sym typeface="Inconsolata"/>
              </a:rPr>
              <a:t>Nukleóny sú elementárnymi časticami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191" name="Google Shape;1191;p41">
            <a:hlinkClick r:id="rId4" action="ppaction://hlinksldjump"/>
          </p:cNvPr>
          <p:cNvSpPr/>
          <p:nvPr/>
        </p:nvSpPr>
        <p:spPr>
          <a:xfrm>
            <a:off x="4724723" y="2254000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95" name="Google Shape;1195;p41">
            <a:hlinkClick r:id="rId4" action="ppaction://hlinksldjump"/>
          </p:cNvPr>
          <p:cNvSpPr/>
          <p:nvPr/>
        </p:nvSpPr>
        <p:spPr>
          <a:xfrm>
            <a:off x="4714679" y="2827193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93" name="Google Shape;1193;p41">
            <a:hlinkClick r:id="rId3" action="ppaction://hlinksldjump"/>
          </p:cNvPr>
          <p:cNvSpPr/>
          <p:nvPr/>
        </p:nvSpPr>
        <p:spPr>
          <a:xfrm>
            <a:off x="4723200" y="3363347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" name="Google Shape;1094;p38">
            <a:hlinkClick r:id="rId5" action="ppaction://hlinksldjump"/>
            <a:extLst>
              <a:ext uri="{FF2B5EF4-FFF2-40B4-BE49-F238E27FC236}">
                <a16:creationId xmlns:a16="http://schemas.microsoft.com/office/drawing/2014/main" id="{D00F7379-C39C-D37C-7D32-0DB1CBD8DF1C}"/>
              </a:ext>
            </a:extLst>
          </p:cNvPr>
          <p:cNvSpPr/>
          <p:nvPr/>
        </p:nvSpPr>
        <p:spPr>
          <a:xfrm>
            <a:off x="4723200" y="3907221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D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028" name="Picture 4" descr="Atomic nucleus - Wikipedia">
            <a:extLst>
              <a:ext uri="{FF2B5EF4-FFF2-40B4-BE49-F238E27FC236}">
                <a16:creationId xmlns:a16="http://schemas.microsoft.com/office/drawing/2014/main" id="{363252CA-C431-705A-2368-E55F38628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150" y="2243303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901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41"/>
          <p:cNvSpPr/>
          <p:nvPr/>
        </p:nvSpPr>
        <p:spPr>
          <a:xfrm>
            <a:off x="722400" y="1555325"/>
            <a:ext cx="7699200" cy="4893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200" b="1" dirty="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Ktoré z tvrdení o jadre atómu je pravdivé?</a:t>
            </a:r>
            <a:endParaRPr sz="2200" b="1" dirty="0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192" name="Google Shape;1192;p41">
            <a:hlinkClick r:id="rId3" action="ppaction://hlinksldjump"/>
          </p:cNvPr>
          <p:cNvSpPr/>
          <p:nvPr/>
        </p:nvSpPr>
        <p:spPr>
          <a:xfrm>
            <a:off x="4572000" y="3849503"/>
            <a:ext cx="39819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Izotop vzniká odobraním neutrónu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194" name="Google Shape;1194;p41">
            <a:hlinkClick r:id="rId4" action="ppaction://hlinksldjump"/>
          </p:cNvPr>
          <p:cNvSpPr/>
          <p:nvPr/>
        </p:nvSpPr>
        <p:spPr>
          <a:xfrm>
            <a:off x="4591750" y="2757652"/>
            <a:ext cx="3971081" cy="4893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</a:rPr>
              <a:t>Protón je až 1836-krát ťažší ako elektrón</a:t>
            </a:r>
            <a:endParaRPr sz="1600" dirty="0">
              <a:solidFill>
                <a:schemeClr val="dk1"/>
              </a:solidFill>
              <a:latin typeface="Inconsolata"/>
              <a:ea typeface="Inconsolata"/>
            </a:endParaRPr>
          </a:p>
        </p:txBody>
      </p:sp>
      <p:sp>
        <p:nvSpPr>
          <p:cNvPr id="30" name="Google Shape;1190;p41">
            <a:hlinkClick r:id="rId4" action="ppaction://hlinksldjump"/>
            <a:extLst>
              <a:ext uri="{FF2B5EF4-FFF2-40B4-BE49-F238E27FC236}">
                <a16:creationId xmlns:a16="http://schemas.microsoft.com/office/drawing/2014/main" id="{3F3EB69E-64F1-CC2C-FA0B-F42C4543860A}"/>
              </a:ext>
            </a:extLst>
          </p:cNvPr>
          <p:cNvSpPr/>
          <p:nvPr/>
        </p:nvSpPr>
        <p:spPr>
          <a:xfrm>
            <a:off x="4591750" y="2184100"/>
            <a:ext cx="3971081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Jadro drží pohromade elektrická sila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1" name="Google Shape;1190;p41">
            <a:hlinkClick r:id="rId4" action="ppaction://hlinksldjump"/>
            <a:extLst>
              <a:ext uri="{FF2B5EF4-FFF2-40B4-BE49-F238E27FC236}">
                <a16:creationId xmlns:a16="http://schemas.microsoft.com/office/drawing/2014/main" id="{D9FB489A-7DE8-8194-02F5-36EFE690216F}"/>
              </a:ext>
            </a:extLst>
          </p:cNvPr>
          <p:cNvSpPr/>
          <p:nvPr/>
        </p:nvSpPr>
        <p:spPr>
          <a:xfrm>
            <a:off x="4602567" y="3304784"/>
            <a:ext cx="3971082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sym typeface="Inconsolata"/>
              </a:rPr>
              <a:t>Nukleóny sú elementárnymi časticami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191" name="Google Shape;1191;p41">
            <a:hlinkClick r:id="rId4" action="ppaction://hlinksldjump"/>
          </p:cNvPr>
          <p:cNvSpPr/>
          <p:nvPr/>
        </p:nvSpPr>
        <p:spPr>
          <a:xfrm>
            <a:off x="4724723" y="2254000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95" name="Google Shape;1195;p41">
            <a:hlinkClick r:id="rId4" action="ppaction://hlinksldjump"/>
          </p:cNvPr>
          <p:cNvSpPr/>
          <p:nvPr/>
        </p:nvSpPr>
        <p:spPr>
          <a:xfrm>
            <a:off x="4714679" y="2827193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93" name="Google Shape;1193;p41">
            <a:hlinkClick r:id="rId3" action="ppaction://hlinksldjump"/>
          </p:cNvPr>
          <p:cNvSpPr/>
          <p:nvPr/>
        </p:nvSpPr>
        <p:spPr>
          <a:xfrm>
            <a:off x="4723200" y="3363347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" name="Google Shape;1094;p38">
            <a:hlinkClick r:id="rId3" action="ppaction://hlinksldjump"/>
            <a:extLst>
              <a:ext uri="{FF2B5EF4-FFF2-40B4-BE49-F238E27FC236}">
                <a16:creationId xmlns:a16="http://schemas.microsoft.com/office/drawing/2014/main" id="{D00F7379-C39C-D37C-7D32-0DB1CBD8DF1C}"/>
              </a:ext>
            </a:extLst>
          </p:cNvPr>
          <p:cNvSpPr/>
          <p:nvPr/>
        </p:nvSpPr>
        <p:spPr>
          <a:xfrm>
            <a:off x="4723200" y="3907221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D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050" name="Picture 2" descr="Atomic nucleus - Wikipedia">
            <a:extLst>
              <a:ext uri="{FF2B5EF4-FFF2-40B4-BE49-F238E27FC236}">
                <a16:creationId xmlns:a16="http://schemas.microsoft.com/office/drawing/2014/main" id="{672D0C66-903C-D19A-91EA-EF1A9B114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150" y="2243303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858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41"/>
          <p:cNvSpPr/>
          <p:nvPr/>
        </p:nvSpPr>
        <p:spPr>
          <a:xfrm>
            <a:off x="722400" y="1555325"/>
            <a:ext cx="7699200" cy="4893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200" b="1" dirty="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Ktoré písmeno označuje protónové číslo?</a:t>
            </a:r>
            <a:endParaRPr sz="2200" b="1" dirty="0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192" name="Google Shape;1192;p41">
            <a:hlinkClick r:id="rId3" action="ppaction://hlinksldjump"/>
          </p:cNvPr>
          <p:cNvSpPr/>
          <p:nvPr/>
        </p:nvSpPr>
        <p:spPr>
          <a:xfrm>
            <a:off x="4602568" y="3801617"/>
            <a:ext cx="3981900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Z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194" name="Google Shape;1194;p41">
            <a:hlinkClick r:id="rId4" action="ppaction://hlinksldjump"/>
          </p:cNvPr>
          <p:cNvSpPr/>
          <p:nvPr/>
        </p:nvSpPr>
        <p:spPr>
          <a:xfrm>
            <a:off x="4602568" y="2705530"/>
            <a:ext cx="3971081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</a:rPr>
              <a:t>N</a:t>
            </a:r>
            <a:endParaRPr sz="1600" dirty="0">
              <a:solidFill>
                <a:schemeClr val="dk1"/>
              </a:solidFill>
              <a:latin typeface="Inconsolata"/>
              <a:ea typeface="Inconsolata"/>
            </a:endParaRPr>
          </a:p>
        </p:txBody>
      </p:sp>
      <p:sp>
        <p:nvSpPr>
          <p:cNvPr id="30" name="Google Shape;1190;p41">
            <a:hlinkClick r:id="rId4" action="ppaction://hlinksldjump"/>
            <a:extLst>
              <a:ext uri="{FF2B5EF4-FFF2-40B4-BE49-F238E27FC236}">
                <a16:creationId xmlns:a16="http://schemas.microsoft.com/office/drawing/2014/main" id="{3F3EB69E-64F1-CC2C-FA0B-F42C4543860A}"/>
              </a:ext>
            </a:extLst>
          </p:cNvPr>
          <p:cNvSpPr/>
          <p:nvPr/>
        </p:nvSpPr>
        <p:spPr>
          <a:xfrm>
            <a:off x="4591750" y="2154264"/>
            <a:ext cx="3971081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A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1" name="Google Shape;1190;p41">
            <a:hlinkClick r:id="rId4" action="ppaction://hlinksldjump"/>
            <a:extLst>
              <a:ext uri="{FF2B5EF4-FFF2-40B4-BE49-F238E27FC236}">
                <a16:creationId xmlns:a16="http://schemas.microsoft.com/office/drawing/2014/main" id="{D9FB489A-7DE8-8194-02F5-36EFE690216F}"/>
              </a:ext>
            </a:extLst>
          </p:cNvPr>
          <p:cNvSpPr/>
          <p:nvPr/>
        </p:nvSpPr>
        <p:spPr>
          <a:xfrm>
            <a:off x="4602568" y="3252736"/>
            <a:ext cx="3971082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sym typeface="Inconsolata"/>
              </a:rPr>
              <a:t>X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191" name="Google Shape;1191;p41">
            <a:hlinkClick r:id="rId4" action="ppaction://hlinksldjump"/>
          </p:cNvPr>
          <p:cNvSpPr/>
          <p:nvPr/>
        </p:nvSpPr>
        <p:spPr>
          <a:xfrm>
            <a:off x="4723200" y="2222250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95" name="Google Shape;1195;p41">
            <a:hlinkClick r:id="rId4" action="ppaction://hlinksldjump"/>
          </p:cNvPr>
          <p:cNvSpPr/>
          <p:nvPr/>
        </p:nvSpPr>
        <p:spPr>
          <a:xfrm>
            <a:off x="4723200" y="2773400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93" name="Google Shape;1193;p41">
            <a:hlinkClick r:id="rId3" action="ppaction://hlinksldjump"/>
          </p:cNvPr>
          <p:cNvSpPr/>
          <p:nvPr/>
        </p:nvSpPr>
        <p:spPr>
          <a:xfrm>
            <a:off x="4714679" y="3322636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" name="Google Shape;1094;p38">
            <a:hlinkClick r:id="rId3" action="ppaction://hlinksldjump"/>
            <a:extLst>
              <a:ext uri="{FF2B5EF4-FFF2-40B4-BE49-F238E27FC236}">
                <a16:creationId xmlns:a16="http://schemas.microsoft.com/office/drawing/2014/main" id="{2AE1854F-F149-280F-2CDE-9022AF07E496}"/>
              </a:ext>
            </a:extLst>
          </p:cNvPr>
          <p:cNvSpPr/>
          <p:nvPr/>
        </p:nvSpPr>
        <p:spPr>
          <a:xfrm>
            <a:off x="4714679" y="3871517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D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1" name="Obrázok 20">
            <a:extLst>
              <a:ext uri="{FF2B5EF4-FFF2-40B4-BE49-F238E27FC236}">
                <a16:creationId xmlns:a16="http://schemas.microsoft.com/office/drawing/2014/main" id="{B2963336-768A-E306-B28E-C55EA49E19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6260" y="2293636"/>
            <a:ext cx="1906632" cy="190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521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41"/>
          <p:cNvSpPr/>
          <p:nvPr/>
        </p:nvSpPr>
        <p:spPr>
          <a:xfrm>
            <a:off x="722400" y="1555325"/>
            <a:ext cx="7699200" cy="4893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200" b="1" dirty="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Ktoré písmeno označuje protónové číslo?</a:t>
            </a:r>
            <a:endParaRPr sz="2200" b="1" dirty="0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192" name="Google Shape;1192;p41">
            <a:hlinkClick r:id="rId3" action="ppaction://hlinksldjump"/>
          </p:cNvPr>
          <p:cNvSpPr/>
          <p:nvPr/>
        </p:nvSpPr>
        <p:spPr>
          <a:xfrm>
            <a:off x="4602568" y="3801617"/>
            <a:ext cx="3981900" cy="489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Z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194" name="Google Shape;1194;p41">
            <a:hlinkClick r:id="rId4" action="ppaction://hlinksldjump"/>
          </p:cNvPr>
          <p:cNvSpPr/>
          <p:nvPr/>
        </p:nvSpPr>
        <p:spPr>
          <a:xfrm>
            <a:off x="4602568" y="2705530"/>
            <a:ext cx="3971081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</a:rPr>
              <a:t>N</a:t>
            </a:r>
            <a:endParaRPr sz="1600" dirty="0">
              <a:solidFill>
                <a:schemeClr val="dk1"/>
              </a:solidFill>
              <a:latin typeface="Inconsolata"/>
              <a:ea typeface="Inconsolata"/>
            </a:endParaRPr>
          </a:p>
        </p:txBody>
      </p:sp>
      <p:sp>
        <p:nvSpPr>
          <p:cNvPr id="30" name="Google Shape;1190;p41">
            <a:hlinkClick r:id="rId4" action="ppaction://hlinksldjump"/>
            <a:extLst>
              <a:ext uri="{FF2B5EF4-FFF2-40B4-BE49-F238E27FC236}">
                <a16:creationId xmlns:a16="http://schemas.microsoft.com/office/drawing/2014/main" id="{3F3EB69E-64F1-CC2C-FA0B-F42C4543860A}"/>
              </a:ext>
            </a:extLst>
          </p:cNvPr>
          <p:cNvSpPr/>
          <p:nvPr/>
        </p:nvSpPr>
        <p:spPr>
          <a:xfrm>
            <a:off x="4591750" y="2154264"/>
            <a:ext cx="3971081" cy="4893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A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1" name="Google Shape;1190;p41">
            <a:hlinkClick r:id="rId4" action="ppaction://hlinksldjump"/>
            <a:extLst>
              <a:ext uri="{FF2B5EF4-FFF2-40B4-BE49-F238E27FC236}">
                <a16:creationId xmlns:a16="http://schemas.microsoft.com/office/drawing/2014/main" id="{D9FB489A-7DE8-8194-02F5-36EFE690216F}"/>
              </a:ext>
            </a:extLst>
          </p:cNvPr>
          <p:cNvSpPr/>
          <p:nvPr/>
        </p:nvSpPr>
        <p:spPr>
          <a:xfrm>
            <a:off x="4602568" y="3252736"/>
            <a:ext cx="3971082" cy="489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Inconsolata"/>
                <a:ea typeface="Inconsolata"/>
                <a:sym typeface="Inconsolata"/>
              </a:rPr>
              <a:t>X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191" name="Google Shape;1191;p41">
            <a:hlinkClick r:id="rId4" action="ppaction://hlinksldjump"/>
          </p:cNvPr>
          <p:cNvSpPr/>
          <p:nvPr/>
        </p:nvSpPr>
        <p:spPr>
          <a:xfrm>
            <a:off x="4723200" y="2222250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95" name="Google Shape;1195;p41">
            <a:hlinkClick r:id="rId4" action="ppaction://hlinksldjump"/>
          </p:cNvPr>
          <p:cNvSpPr/>
          <p:nvPr/>
        </p:nvSpPr>
        <p:spPr>
          <a:xfrm>
            <a:off x="4723200" y="2773400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93" name="Google Shape;1193;p41">
            <a:hlinkClick r:id="rId3" action="ppaction://hlinksldjump"/>
          </p:cNvPr>
          <p:cNvSpPr/>
          <p:nvPr/>
        </p:nvSpPr>
        <p:spPr>
          <a:xfrm>
            <a:off x="4714679" y="3322636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" name="Google Shape;1094;p38">
            <a:hlinkClick r:id="rId5" action="ppaction://hlinksldjump"/>
            <a:extLst>
              <a:ext uri="{FF2B5EF4-FFF2-40B4-BE49-F238E27FC236}">
                <a16:creationId xmlns:a16="http://schemas.microsoft.com/office/drawing/2014/main" id="{2AE1854F-F149-280F-2CDE-9022AF07E496}"/>
              </a:ext>
            </a:extLst>
          </p:cNvPr>
          <p:cNvSpPr/>
          <p:nvPr/>
        </p:nvSpPr>
        <p:spPr>
          <a:xfrm>
            <a:off x="4714679" y="3871517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D</a:t>
            </a:r>
            <a:endParaRPr b="1" dirty="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1" name="Obrázok 20">
            <a:extLst>
              <a:ext uri="{FF2B5EF4-FFF2-40B4-BE49-F238E27FC236}">
                <a16:creationId xmlns:a16="http://schemas.microsoft.com/office/drawing/2014/main" id="{A16F1D98-A572-7377-2C3B-B8C0607BD4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6260" y="2293636"/>
            <a:ext cx="1906632" cy="190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26154"/>
      </p:ext>
    </p:extLst>
  </p:cSld>
  <p:clrMapOvr>
    <a:masterClrMapping/>
  </p:clrMapOvr>
</p:sld>
</file>

<file path=ppt/theme/theme1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</TotalTime>
  <Words>1229</Words>
  <Application>Microsoft Office PowerPoint</Application>
  <PresentationFormat>Prezentácia na obrazovke (16:9)</PresentationFormat>
  <Paragraphs>416</Paragraphs>
  <Slides>47</Slides>
  <Notes>46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47</vt:i4>
      </vt:variant>
    </vt:vector>
  </HeadingPairs>
  <TitlesOfParts>
    <vt:vector size="54" baseType="lpstr">
      <vt:lpstr>Proxima Nova Semibold</vt:lpstr>
      <vt:lpstr>Merriweather</vt:lpstr>
      <vt:lpstr>Coiny</vt:lpstr>
      <vt:lpstr>Inconsolata</vt:lpstr>
      <vt:lpstr>Arial</vt:lpstr>
      <vt:lpstr>Proxima Nova</vt:lpstr>
      <vt:lpstr>Slidesgo Final Pages</vt:lpstr>
      <vt:lpstr>JADROVÁ FYZIKA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JADROVÁ FYZIKA</dc:title>
  <cp:lastModifiedBy>Alexandra Macejova</cp:lastModifiedBy>
  <cp:revision>10</cp:revision>
  <dcterms:modified xsi:type="dcterms:W3CDTF">2022-06-19T16:44:10Z</dcterms:modified>
</cp:coreProperties>
</file>